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heme/theme2.xml" ContentType="application/vnd.openxmlformats-officedocument.theme+xml"/>
  <Override PartName="/ppt/tags/tag15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58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CCB3"/>
    <a:srgbClr val="5B9BD5"/>
    <a:srgbClr val="3FBB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0C4D09-33AB-491A-BA11-711BA77AC52A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F6C34-AB5D-4755-8082-15B4A9FB93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最终结果图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3A5A37-139A-4D8C-96F5-394850EB13CA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1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10" Type="http://schemas.openxmlformats.org/officeDocument/2006/relationships/image" Target="../media/image3.png"/><Relationship Id="rId4" Type="http://schemas.openxmlformats.org/officeDocument/2006/relationships/tags" Target="../tags/tag85.xml"/><Relationship Id="rId9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12" Type="http://schemas.openxmlformats.org/officeDocument/2006/relationships/image" Target="../media/image1.png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93.xml"/><Relationship Id="rId10" Type="http://schemas.openxmlformats.org/officeDocument/2006/relationships/tags" Target="../tags/tag98.xml"/><Relationship Id="rId4" Type="http://schemas.openxmlformats.org/officeDocument/2006/relationships/tags" Target="../tags/tag92.xml"/><Relationship Id="rId9" Type="http://schemas.openxmlformats.org/officeDocument/2006/relationships/tags" Target="../tags/tag97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7" Type="http://schemas.openxmlformats.org/officeDocument/2006/relationships/image" Target="../media/image4.png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3.xml"/><Relationship Id="rId4" Type="http://schemas.openxmlformats.org/officeDocument/2006/relationships/tags" Target="../tags/tag10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3" Type="http://schemas.openxmlformats.org/officeDocument/2006/relationships/tags" Target="../tags/tag106.xml"/><Relationship Id="rId7" Type="http://schemas.openxmlformats.org/officeDocument/2006/relationships/tags" Target="../tags/tag110.xml"/><Relationship Id="rId12" Type="http://schemas.openxmlformats.org/officeDocument/2006/relationships/image" Target="../media/image5.png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11" Type="http://schemas.openxmlformats.org/officeDocument/2006/relationships/image" Target="../media/image4.png"/><Relationship Id="rId5" Type="http://schemas.openxmlformats.org/officeDocument/2006/relationships/tags" Target="../tags/tag10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07.xml"/><Relationship Id="rId9" Type="http://schemas.openxmlformats.org/officeDocument/2006/relationships/tags" Target="../tags/tag11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20.xml"/><Relationship Id="rId3" Type="http://schemas.openxmlformats.org/officeDocument/2006/relationships/tags" Target="../tags/tag115.xml"/><Relationship Id="rId7" Type="http://schemas.openxmlformats.org/officeDocument/2006/relationships/tags" Target="../tags/tag119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10" Type="http://schemas.openxmlformats.org/officeDocument/2006/relationships/image" Target="../media/image6.png"/><Relationship Id="rId4" Type="http://schemas.openxmlformats.org/officeDocument/2006/relationships/tags" Target="../tags/tag116.xml"/><Relationship Id="rId9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28.xml"/><Relationship Id="rId3" Type="http://schemas.openxmlformats.org/officeDocument/2006/relationships/tags" Target="../tags/tag123.xml"/><Relationship Id="rId7" Type="http://schemas.openxmlformats.org/officeDocument/2006/relationships/tags" Target="../tags/tag127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10" Type="http://schemas.openxmlformats.org/officeDocument/2006/relationships/image" Target="../media/image4.png"/><Relationship Id="rId4" Type="http://schemas.openxmlformats.org/officeDocument/2006/relationships/tags" Target="../tags/tag124.xml"/><Relationship Id="rId9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36.xml"/><Relationship Id="rId3" Type="http://schemas.openxmlformats.org/officeDocument/2006/relationships/tags" Target="../tags/tag131.xml"/><Relationship Id="rId7" Type="http://schemas.openxmlformats.org/officeDocument/2006/relationships/tags" Target="../tags/tag135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10" Type="http://schemas.openxmlformats.org/officeDocument/2006/relationships/image" Target="../media/image4.png"/><Relationship Id="rId4" Type="http://schemas.openxmlformats.org/officeDocument/2006/relationships/tags" Target="../tags/tag132.xml"/><Relationship Id="rId9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44.xml"/><Relationship Id="rId3" Type="http://schemas.openxmlformats.org/officeDocument/2006/relationships/tags" Target="../tags/tag139.xml"/><Relationship Id="rId7" Type="http://schemas.openxmlformats.org/officeDocument/2006/relationships/tags" Target="../tags/tag143.xml"/><Relationship Id="rId12" Type="http://schemas.openxmlformats.org/officeDocument/2006/relationships/image" Target="../media/image4.png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41.xml"/><Relationship Id="rId10" Type="http://schemas.openxmlformats.org/officeDocument/2006/relationships/tags" Target="../tags/tag146.xml"/><Relationship Id="rId4" Type="http://schemas.openxmlformats.org/officeDocument/2006/relationships/tags" Target="../tags/tag140.xml"/><Relationship Id="rId9" Type="http://schemas.openxmlformats.org/officeDocument/2006/relationships/tags" Target="../tags/tag145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54.xml"/><Relationship Id="rId3" Type="http://schemas.openxmlformats.org/officeDocument/2006/relationships/tags" Target="../tags/tag149.xml"/><Relationship Id="rId7" Type="http://schemas.openxmlformats.org/officeDocument/2006/relationships/tags" Target="../tags/tag153.xml"/><Relationship Id="rId12" Type="http://schemas.openxmlformats.org/officeDocument/2006/relationships/image" Target="../media/image8.png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tags" Target="../tags/tag152.xml"/><Relationship Id="rId11" Type="http://schemas.openxmlformats.org/officeDocument/2006/relationships/image" Target="../media/image7.png"/><Relationship Id="rId5" Type="http://schemas.openxmlformats.org/officeDocument/2006/relationships/tags" Target="../tags/tag151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50.xml"/><Relationship Id="rId9" Type="http://schemas.openxmlformats.org/officeDocument/2006/relationships/tags" Target="../tags/tag15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image" Target="../media/image3.png"/><Relationship Id="rId5" Type="http://schemas.openxmlformats.org/officeDocument/2006/relationships/tags" Target="../tags/tag21.xml"/><Relationship Id="rId10" Type="http://schemas.openxmlformats.org/officeDocument/2006/relationships/image" Target="../media/image2.png"/><Relationship Id="rId4" Type="http://schemas.openxmlformats.org/officeDocument/2006/relationships/tags" Target="../tags/tag20.xml"/><Relationship Id="rId9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image" Target="../media/image1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29.xml"/><Relationship Id="rId10" Type="http://schemas.openxmlformats.org/officeDocument/2006/relationships/tags" Target="../tags/tag34.xml"/><Relationship Id="rId4" Type="http://schemas.openxmlformats.org/officeDocument/2006/relationships/tags" Target="../tags/tag28.xml"/><Relationship Id="rId9" Type="http://schemas.openxmlformats.org/officeDocument/2006/relationships/tags" Target="../tags/tag33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image" Target="../media/image3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image" Target="../media/image2.png"/><Relationship Id="rId5" Type="http://schemas.openxmlformats.org/officeDocument/2006/relationships/tags" Target="../tags/tag39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38.xml"/><Relationship Id="rId9" Type="http://schemas.openxmlformats.org/officeDocument/2006/relationships/tags" Target="../tags/tag43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image" Target="../media/image2.png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5" Type="http://schemas.openxmlformats.org/officeDocument/2006/relationships/tags" Target="../tags/tag48.xml"/><Relationship Id="rId10" Type="http://schemas.openxmlformats.org/officeDocument/2006/relationships/tags" Target="../tags/tag53.xml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10" Type="http://schemas.openxmlformats.org/officeDocument/2006/relationships/image" Target="../media/image3.png"/><Relationship Id="rId4" Type="http://schemas.openxmlformats.org/officeDocument/2006/relationships/tags" Target="../tags/tag58.xml"/><Relationship Id="rId9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12" Type="http://schemas.openxmlformats.org/officeDocument/2006/relationships/image" Target="../media/image3.png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image" Target="../media/image2.png"/><Relationship Id="rId5" Type="http://schemas.openxmlformats.org/officeDocument/2006/relationships/tags" Target="../tags/tag69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68.xml"/><Relationship Id="rId9" Type="http://schemas.openxmlformats.org/officeDocument/2006/relationships/tags" Target="../tags/tag73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image" Target="../media/image3.png"/><Relationship Id="rId5" Type="http://schemas.openxmlformats.org/officeDocument/2006/relationships/tags" Target="../tags/tag78.xml"/><Relationship Id="rId10" Type="http://schemas.openxmlformats.org/officeDocument/2006/relationships/image" Target="../media/image2.png"/><Relationship Id="rId4" Type="http://schemas.openxmlformats.org/officeDocument/2006/relationships/tags" Target="../tags/tag77.xml"/><Relationship Id="rId9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>
            <p:custDataLst>
              <p:tags r:id="rId1"/>
            </p:custDataLst>
          </p:nvPr>
        </p:nvGrpSpPr>
        <p:grpSpPr>
          <a:xfrm>
            <a:off x="-106320" y="1965026"/>
            <a:ext cx="12298320" cy="5030537"/>
            <a:chOff x="-106320" y="1965026"/>
            <a:chExt cx="12298320" cy="5030537"/>
          </a:xfrm>
        </p:grpSpPr>
        <p:sp>
          <p:nvSpPr>
            <p:cNvPr id="13" name="任意多边形 8"/>
            <p:cNvSpPr/>
            <p:nvPr>
              <p:custDataLst>
                <p:tags r:id="rId7"/>
              </p:custDataLst>
            </p:nvPr>
          </p:nvSpPr>
          <p:spPr>
            <a:xfrm>
              <a:off x="-106320" y="4194681"/>
              <a:ext cx="12298320" cy="2575495"/>
            </a:xfrm>
            <a:custGeom>
              <a:avLst/>
              <a:gdLst>
                <a:gd name="connsiteX0" fmla="*/ 284873 w 12192000"/>
                <a:gd name="connsiteY0" fmla="*/ 442 h 3750841"/>
                <a:gd name="connsiteX1" fmla="*/ 5550878 w 12192000"/>
                <a:gd name="connsiteY1" fmla="*/ 1842978 h 3750841"/>
                <a:gd name="connsiteX2" fmla="*/ 12081561 w 12192000"/>
                <a:gd name="connsiteY2" fmla="*/ 1801114 h 3750841"/>
                <a:gd name="connsiteX3" fmla="*/ 12192000 w 12192000"/>
                <a:gd name="connsiteY3" fmla="*/ 1747221 h 3750841"/>
                <a:gd name="connsiteX4" fmla="*/ 12192000 w 12192000"/>
                <a:gd name="connsiteY4" fmla="*/ 2550059 h 3750841"/>
                <a:gd name="connsiteX5" fmla="*/ 12138352 w 12192000"/>
                <a:gd name="connsiteY5" fmla="*/ 2633905 h 3750841"/>
                <a:gd name="connsiteX6" fmla="*/ 5975843 w 12192000"/>
                <a:gd name="connsiteY6" fmla="*/ 3715748 h 3750841"/>
                <a:gd name="connsiteX7" fmla="*/ 576023 w 12192000"/>
                <a:gd name="connsiteY7" fmla="*/ 1348423 h 3750841"/>
                <a:gd name="connsiteX8" fmla="*/ 11829 w 12192000"/>
                <a:gd name="connsiteY8" fmla="*/ 1186252 h 3750841"/>
                <a:gd name="connsiteX9" fmla="*/ 0 w 12192000"/>
                <a:gd name="connsiteY9" fmla="*/ 1185199 h 3750841"/>
                <a:gd name="connsiteX10" fmla="*/ 0 w 12192000"/>
                <a:gd name="connsiteY10" fmla="*/ 52838 h 3750841"/>
                <a:gd name="connsiteX11" fmla="*/ 13926 w 12192000"/>
                <a:gd name="connsiteY11" fmla="*/ 49091 h 3750841"/>
                <a:gd name="connsiteX12" fmla="*/ 284873 w 12192000"/>
                <a:gd name="connsiteY12" fmla="*/ 442 h 3750841"/>
                <a:gd name="connsiteX0-1" fmla="*/ 336528 w 12243655"/>
                <a:gd name="connsiteY0-2" fmla="*/ 442 h 2793586"/>
                <a:gd name="connsiteX1-3" fmla="*/ 5602533 w 12243655"/>
                <a:gd name="connsiteY1-4" fmla="*/ 1842978 h 2793586"/>
                <a:gd name="connsiteX2-5" fmla="*/ 12133216 w 12243655"/>
                <a:gd name="connsiteY2-6" fmla="*/ 1801114 h 2793586"/>
                <a:gd name="connsiteX3-7" fmla="*/ 12243655 w 12243655"/>
                <a:gd name="connsiteY3-8" fmla="*/ 1747221 h 2793586"/>
                <a:gd name="connsiteX4-9" fmla="*/ 12243655 w 12243655"/>
                <a:gd name="connsiteY4-10" fmla="*/ 2550059 h 2793586"/>
                <a:gd name="connsiteX5-11" fmla="*/ 12190007 w 12243655"/>
                <a:gd name="connsiteY5-12" fmla="*/ 2633905 h 2793586"/>
                <a:gd name="connsiteX6-13" fmla="*/ 6326436 w 12243655"/>
                <a:gd name="connsiteY6-14" fmla="*/ 2168302 h 2793586"/>
                <a:gd name="connsiteX7-15" fmla="*/ 627678 w 12243655"/>
                <a:gd name="connsiteY7-16" fmla="*/ 1348423 h 2793586"/>
                <a:gd name="connsiteX8-17" fmla="*/ 63484 w 12243655"/>
                <a:gd name="connsiteY8-18" fmla="*/ 1186252 h 2793586"/>
                <a:gd name="connsiteX9-19" fmla="*/ 51655 w 12243655"/>
                <a:gd name="connsiteY9-20" fmla="*/ 1185199 h 2793586"/>
                <a:gd name="connsiteX10-21" fmla="*/ 51655 w 12243655"/>
                <a:gd name="connsiteY10-22" fmla="*/ 52838 h 2793586"/>
                <a:gd name="connsiteX11-23" fmla="*/ 65581 w 12243655"/>
                <a:gd name="connsiteY11-24" fmla="*/ 49091 h 2793586"/>
                <a:gd name="connsiteX12-25" fmla="*/ 336528 w 12243655"/>
                <a:gd name="connsiteY12-26" fmla="*/ 442 h 2793586"/>
                <a:gd name="connsiteX0-27" fmla="*/ 336528 w 12243655"/>
                <a:gd name="connsiteY0-28" fmla="*/ 442 h 2709994"/>
                <a:gd name="connsiteX1-29" fmla="*/ 5602533 w 12243655"/>
                <a:gd name="connsiteY1-30" fmla="*/ 1842978 h 2709994"/>
                <a:gd name="connsiteX2-31" fmla="*/ 12133216 w 12243655"/>
                <a:gd name="connsiteY2-32" fmla="*/ 1801114 h 2709994"/>
                <a:gd name="connsiteX3-33" fmla="*/ 12243655 w 12243655"/>
                <a:gd name="connsiteY3-34" fmla="*/ 1747221 h 2709994"/>
                <a:gd name="connsiteX4-35" fmla="*/ 12243655 w 12243655"/>
                <a:gd name="connsiteY4-36" fmla="*/ 2550059 h 2709994"/>
                <a:gd name="connsiteX5-37" fmla="*/ 12190007 w 12243655"/>
                <a:gd name="connsiteY5-38" fmla="*/ 2633905 h 2709994"/>
                <a:gd name="connsiteX6-39" fmla="*/ 6326436 w 12243655"/>
                <a:gd name="connsiteY6-40" fmla="*/ 2168302 h 2709994"/>
                <a:gd name="connsiteX7-41" fmla="*/ 627678 w 12243655"/>
                <a:gd name="connsiteY7-42" fmla="*/ 1348423 h 2709994"/>
                <a:gd name="connsiteX8-43" fmla="*/ 63484 w 12243655"/>
                <a:gd name="connsiteY8-44" fmla="*/ 1186252 h 2709994"/>
                <a:gd name="connsiteX9-45" fmla="*/ 51655 w 12243655"/>
                <a:gd name="connsiteY9-46" fmla="*/ 1185199 h 2709994"/>
                <a:gd name="connsiteX10-47" fmla="*/ 51655 w 12243655"/>
                <a:gd name="connsiteY10-48" fmla="*/ 52838 h 2709994"/>
                <a:gd name="connsiteX11-49" fmla="*/ 65581 w 12243655"/>
                <a:gd name="connsiteY11-50" fmla="*/ 49091 h 2709994"/>
                <a:gd name="connsiteX12-51" fmla="*/ 336528 w 12243655"/>
                <a:gd name="connsiteY12-52" fmla="*/ 442 h 2709994"/>
                <a:gd name="connsiteX0-53" fmla="*/ 336528 w 12243655"/>
                <a:gd name="connsiteY0-54" fmla="*/ 442 h 2746355"/>
                <a:gd name="connsiteX1-55" fmla="*/ 5602533 w 12243655"/>
                <a:gd name="connsiteY1-56" fmla="*/ 1842978 h 2746355"/>
                <a:gd name="connsiteX2-57" fmla="*/ 12133216 w 12243655"/>
                <a:gd name="connsiteY2-58" fmla="*/ 1801114 h 2746355"/>
                <a:gd name="connsiteX3-59" fmla="*/ 12243655 w 12243655"/>
                <a:gd name="connsiteY3-60" fmla="*/ 1747221 h 2746355"/>
                <a:gd name="connsiteX4-61" fmla="*/ 12243655 w 12243655"/>
                <a:gd name="connsiteY4-62" fmla="*/ 2550059 h 2746355"/>
                <a:gd name="connsiteX5-63" fmla="*/ 12190007 w 12243655"/>
                <a:gd name="connsiteY5-64" fmla="*/ 2633905 h 2746355"/>
                <a:gd name="connsiteX6-65" fmla="*/ 6326436 w 12243655"/>
                <a:gd name="connsiteY6-66" fmla="*/ 2168302 h 2746355"/>
                <a:gd name="connsiteX7-67" fmla="*/ 627678 w 12243655"/>
                <a:gd name="connsiteY7-68" fmla="*/ 1348423 h 2746355"/>
                <a:gd name="connsiteX8-69" fmla="*/ 63484 w 12243655"/>
                <a:gd name="connsiteY8-70" fmla="*/ 1186252 h 2746355"/>
                <a:gd name="connsiteX9-71" fmla="*/ 51655 w 12243655"/>
                <a:gd name="connsiteY9-72" fmla="*/ 1185199 h 2746355"/>
                <a:gd name="connsiteX10-73" fmla="*/ 51655 w 12243655"/>
                <a:gd name="connsiteY10-74" fmla="*/ 52838 h 2746355"/>
                <a:gd name="connsiteX11-75" fmla="*/ 65581 w 12243655"/>
                <a:gd name="connsiteY11-76" fmla="*/ 49091 h 2746355"/>
                <a:gd name="connsiteX12-77" fmla="*/ 336528 w 12243655"/>
                <a:gd name="connsiteY12-78" fmla="*/ 442 h 2746355"/>
                <a:gd name="connsiteX0-79" fmla="*/ 336528 w 12243655"/>
                <a:gd name="connsiteY0-80" fmla="*/ 442 h 3062767"/>
                <a:gd name="connsiteX1-81" fmla="*/ 5602533 w 12243655"/>
                <a:gd name="connsiteY1-82" fmla="*/ 1842978 h 3062767"/>
                <a:gd name="connsiteX2-83" fmla="*/ 12133216 w 12243655"/>
                <a:gd name="connsiteY2-84" fmla="*/ 1801114 h 3062767"/>
                <a:gd name="connsiteX3-85" fmla="*/ 12243655 w 12243655"/>
                <a:gd name="connsiteY3-86" fmla="*/ 1747221 h 3062767"/>
                <a:gd name="connsiteX4-87" fmla="*/ 12243655 w 12243655"/>
                <a:gd name="connsiteY4-88" fmla="*/ 2550059 h 3062767"/>
                <a:gd name="connsiteX5-89" fmla="*/ 12190007 w 12243655"/>
                <a:gd name="connsiteY5-90" fmla="*/ 2932843 h 3062767"/>
                <a:gd name="connsiteX6-91" fmla="*/ 6326436 w 12243655"/>
                <a:gd name="connsiteY6-92" fmla="*/ 2168302 h 3062767"/>
                <a:gd name="connsiteX7-93" fmla="*/ 627678 w 12243655"/>
                <a:gd name="connsiteY7-94" fmla="*/ 1348423 h 3062767"/>
                <a:gd name="connsiteX8-95" fmla="*/ 63484 w 12243655"/>
                <a:gd name="connsiteY8-96" fmla="*/ 1186252 h 3062767"/>
                <a:gd name="connsiteX9-97" fmla="*/ 51655 w 12243655"/>
                <a:gd name="connsiteY9-98" fmla="*/ 1185199 h 3062767"/>
                <a:gd name="connsiteX10-99" fmla="*/ 51655 w 12243655"/>
                <a:gd name="connsiteY10-100" fmla="*/ 52838 h 3062767"/>
                <a:gd name="connsiteX11-101" fmla="*/ 65581 w 12243655"/>
                <a:gd name="connsiteY11-102" fmla="*/ 49091 h 3062767"/>
                <a:gd name="connsiteX12-103" fmla="*/ 336528 w 12243655"/>
                <a:gd name="connsiteY12-104" fmla="*/ 442 h 3062767"/>
                <a:gd name="connsiteX0-105" fmla="*/ 336528 w 12243655"/>
                <a:gd name="connsiteY0-106" fmla="*/ 442 h 2945862"/>
                <a:gd name="connsiteX1-107" fmla="*/ 5602533 w 12243655"/>
                <a:gd name="connsiteY1-108" fmla="*/ 1842978 h 2945862"/>
                <a:gd name="connsiteX2-109" fmla="*/ 12133216 w 12243655"/>
                <a:gd name="connsiteY2-110" fmla="*/ 1801114 h 2945862"/>
                <a:gd name="connsiteX3-111" fmla="*/ 12243655 w 12243655"/>
                <a:gd name="connsiteY3-112" fmla="*/ 1747221 h 2945862"/>
                <a:gd name="connsiteX4-113" fmla="*/ 12243655 w 12243655"/>
                <a:gd name="connsiteY4-114" fmla="*/ 2550059 h 2945862"/>
                <a:gd name="connsiteX5-115" fmla="*/ 12190007 w 12243655"/>
                <a:gd name="connsiteY5-116" fmla="*/ 2932843 h 2945862"/>
                <a:gd name="connsiteX6-117" fmla="*/ 6326436 w 12243655"/>
                <a:gd name="connsiteY6-118" fmla="*/ 2168302 h 2945862"/>
                <a:gd name="connsiteX7-119" fmla="*/ 627678 w 12243655"/>
                <a:gd name="connsiteY7-120" fmla="*/ 1348423 h 2945862"/>
                <a:gd name="connsiteX8-121" fmla="*/ 63484 w 12243655"/>
                <a:gd name="connsiteY8-122" fmla="*/ 1186252 h 2945862"/>
                <a:gd name="connsiteX9-123" fmla="*/ 51655 w 12243655"/>
                <a:gd name="connsiteY9-124" fmla="*/ 1185199 h 2945862"/>
                <a:gd name="connsiteX10-125" fmla="*/ 51655 w 12243655"/>
                <a:gd name="connsiteY10-126" fmla="*/ 52838 h 2945862"/>
                <a:gd name="connsiteX11-127" fmla="*/ 65581 w 12243655"/>
                <a:gd name="connsiteY11-128" fmla="*/ 49091 h 2945862"/>
                <a:gd name="connsiteX12-129" fmla="*/ 336528 w 12243655"/>
                <a:gd name="connsiteY12-130" fmla="*/ 442 h 2945862"/>
                <a:gd name="connsiteX0-131" fmla="*/ 284873 w 12192000"/>
                <a:gd name="connsiteY0-132" fmla="*/ 442 h 3033575"/>
                <a:gd name="connsiteX1-133" fmla="*/ 5550878 w 12192000"/>
                <a:gd name="connsiteY1-134" fmla="*/ 1842978 h 3033575"/>
                <a:gd name="connsiteX2-135" fmla="*/ 12081561 w 12192000"/>
                <a:gd name="connsiteY2-136" fmla="*/ 1801114 h 3033575"/>
                <a:gd name="connsiteX3-137" fmla="*/ 12192000 w 12192000"/>
                <a:gd name="connsiteY3-138" fmla="*/ 1747221 h 3033575"/>
                <a:gd name="connsiteX4-139" fmla="*/ 12192000 w 12192000"/>
                <a:gd name="connsiteY4-140" fmla="*/ 2550059 h 3033575"/>
                <a:gd name="connsiteX5-141" fmla="*/ 12138352 w 12192000"/>
                <a:gd name="connsiteY5-142" fmla="*/ 2932843 h 3033575"/>
                <a:gd name="connsiteX6-143" fmla="*/ 4006366 w 12192000"/>
                <a:gd name="connsiteY6-144" fmla="*/ 2854102 h 3033575"/>
                <a:gd name="connsiteX7-145" fmla="*/ 576023 w 12192000"/>
                <a:gd name="connsiteY7-146" fmla="*/ 1348423 h 3033575"/>
                <a:gd name="connsiteX8-147" fmla="*/ 11829 w 12192000"/>
                <a:gd name="connsiteY8-148" fmla="*/ 1186252 h 3033575"/>
                <a:gd name="connsiteX9-149" fmla="*/ 0 w 12192000"/>
                <a:gd name="connsiteY9-150" fmla="*/ 1185199 h 3033575"/>
                <a:gd name="connsiteX10-151" fmla="*/ 0 w 12192000"/>
                <a:gd name="connsiteY10-152" fmla="*/ 52838 h 3033575"/>
                <a:gd name="connsiteX11-153" fmla="*/ 13926 w 12192000"/>
                <a:gd name="connsiteY11-154" fmla="*/ 49091 h 3033575"/>
                <a:gd name="connsiteX12-155" fmla="*/ 284873 w 12192000"/>
                <a:gd name="connsiteY12-156" fmla="*/ 442 h 3033575"/>
                <a:gd name="connsiteX0-157" fmla="*/ 284873 w 12192000"/>
                <a:gd name="connsiteY0-158" fmla="*/ 442 h 3157480"/>
                <a:gd name="connsiteX1-159" fmla="*/ 5550878 w 12192000"/>
                <a:gd name="connsiteY1-160" fmla="*/ 1842978 h 3157480"/>
                <a:gd name="connsiteX2-161" fmla="*/ 12081561 w 12192000"/>
                <a:gd name="connsiteY2-162" fmla="*/ 1801114 h 3157480"/>
                <a:gd name="connsiteX3-163" fmla="*/ 12192000 w 12192000"/>
                <a:gd name="connsiteY3-164" fmla="*/ 1747221 h 3157480"/>
                <a:gd name="connsiteX4-165" fmla="*/ 12192000 w 12192000"/>
                <a:gd name="connsiteY4-166" fmla="*/ 2550059 h 3157480"/>
                <a:gd name="connsiteX5-167" fmla="*/ 12138352 w 12192000"/>
                <a:gd name="connsiteY5-168" fmla="*/ 2932843 h 3157480"/>
                <a:gd name="connsiteX6-169" fmla="*/ 4006366 w 12192000"/>
                <a:gd name="connsiteY6-170" fmla="*/ 2854102 h 3157480"/>
                <a:gd name="connsiteX7-171" fmla="*/ 576023 w 12192000"/>
                <a:gd name="connsiteY7-172" fmla="*/ 1348423 h 3157480"/>
                <a:gd name="connsiteX8-173" fmla="*/ 11829 w 12192000"/>
                <a:gd name="connsiteY8-174" fmla="*/ 1186252 h 3157480"/>
                <a:gd name="connsiteX9-175" fmla="*/ 0 w 12192000"/>
                <a:gd name="connsiteY9-176" fmla="*/ 1185199 h 3157480"/>
                <a:gd name="connsiteX10-177" fmla="*/ 0 w 12192000"/>
                <a:gd name="connsiteY10-178" fmla="*/ 52838 h 3157480"/>
                <a:gd name="connsiteX11-179" fmla="*/ 13926 w 12192000"/>
                <a:gd name="connsiteY11-180" fmla="*/ 49091 h 3157480"/>
                <a:gd name="connsiteX12-181" fmla="*/ 284873 w 12192000"/>
                <a:gd name="connsiteY12-182" fmla="*/ 442 h 3157480"/>
                <a:gd name="connsiteX0-183" fmla="*/ 284873 w 12192000"/>
                <a:gd name="connsiteY0-184" fmla="*/ 442 h 3218445"/>
                <a:gd name="connsiteX1-185" fmla="*/ 5550878 w 12192000"/>
                <a:gd name="connsiteY1-186" fmla="*/ 1842978 h 3218445"/>
                <a:gd name="connsiteX2-187" fmla="*/ 12081561 w 12192000"/>
                <a:gd name="connsiteY2-188" fmla="*/ 1801114 h 3218445"/>
                <a:gd name="connsiteX3-189" fmla="*/ 12192000 w 12192000"/>
                <a:gd name="connsiteY3-190" fmla="*/ 1747221 h 3218445"/>
                <a:gd name="connsiteX4-191" fmla="*/ 12192000 w 12192000"/>
                <a:gd name="connsiteY4-192" fmla="*/ 2550059 h 3218445"/>
                <a:gd name="connsiteX5-193" fmla="*/ 12138352 w 12192000"/>
                <a:gd name="connsiteY5-194" fmla="*/ 2932843 h 3218445"/>
                <a:gd name="connsiteX6-195" fmla="*/ 5290043 w 12192000"/>
                <a:gd name="connsiteY6-196" fmla="*/ 2942025 h 3218445"/>
                <a:gd name="connsiteX7-197" fmla="*/ 576023 w 12192000"/>
                <a:gd name="connsiteY7-198" fmla="*/ 1348423 h 3218445"/>
                <a:gd name="connsiteX8-199" fmla="*/ 11829 w 12192000"/>
                <a:gd name="connsiteY8-200" fmla="*/ 1186252 h 3218445"/>
                <a:gd name="connsiteX9-201" fmla="*/ 0 w 12192000"/>
                <a:gd name="connsiteY9-202" fmla="*/ 1185199 h 3218445"/>
                <a:gd name="connsiteX10-203" fmla="*/ 0 w 12192000"/>
                <a:gd name="connsiteY10-204" fmla="*/ 52838 h 3218445"/>
                <a:gd name="connsiteX11-205" fmla="*/ 13926 w 12192000"/>
                <a:gd name="connsiteY11-206" fmla="*/ 49091 h 3218445"/>
                <a:gd name="connsiteX12-207" fmla="*/ 284873 w 12192000"/>
                <a:gd name="connsiteY12-208" fmla="*/ 442 h 3218445"/>
                <a:gd name="connsiteX0-209" fmla="*/ 328444 w 12235571"/>
                <a:gd name="connsiteY0-210" fmla="*/ 442 h 3040734"/>
                <a:gd name="connsiteX1-211" fmla="*/ 5594449 w 12235571"/>
                <a:gd name="connsiteY1-212" fmla="*/ 1842978 h 3040734"/>
                <a:gd name="connsiteX2-213" fmla="*/ 12125132 w 12235571"/>
                <a:gd name="connsiteY2-214" fmla="*/ 1801114 h 3040734"/>
                <a:gd name="connsiteX3-215" fmla="*/ 12235571 w 12235571"/>
                <a:gd name="connsiteY3-216" fmla="*/ 1747221 h 3040734"/>
                <a:gd name="connsiteX4-217" fmla="*/ 12235571 w 12235571"/>
                <a:gd name="connsiteY4-218" fmla="*/ 2550059 h 3040734"/>
                <a:gd name="connsiteX5-219" fmla="*/ 12181923 w 12235571"/>
                <a:gd name="connsiteY5-220" fmla="*/ 2932843 h 3040734"/>
                <a:gd name="connsiteX6-221" fmla="*/ 5333614 w 12235571"/>
                <a:gd name="connsiteY6-222" fmla="*/ 2942025 h 3040734"/>
                <a:gd name="connsiteX7-223" fmla="*/ 514086 w 12235571"/>
                <a:gd name="connsiteY7-224" fmla="*/ 1963884 h 3040734"/>
                <a:gd name="connsiteX8-225" fmla="*/ 55400 w 12235571"/>
                <a:gd name="connsiteY8-226" fmla="*/ 1186252 h 3040734"/>
                <a:gd name="connsiteX9-227" fmla="*/ 43571 w 12235571"/>
                <a:gd name="connsiteY9-228" fmla="*/ 1185199 h 3040734"/>
                <a:gd name="connsiteX10-229" fmla="*/ 43571 w 12235571"/>
                <a:gd name="connsiteY10-230" fmla="*/ 52838 h 3040734"/>
                <a:gd name="connsiteX11-231" fmla="*/ 57497 w 12235571"/>
                <a:gd name="connsiteY11-232" fmla="*/ 49091 h 3040734"/>
                <a:gd name="connsiteX12-233" fmla="*/ 328444 w 12235571"/>
                <a:gd name="connsiteY12-234" fmla="*/ 442 h 3040734"/>
                <a:gd name="connsiteX0-235" fmla="*/ 328444 w 12235571"/>
                <a:gd name="connsiteY0-236" fmla="*/ 442 h 3298259"/>
                <a:gd name="connsiteX1-237" fmla="*/ 5594449 w 12235571"/>
                <a:gd name="connsiteY1-238" fmla="*/ 1842978 h 3298259"/>
                <a:gd name="connsiteX2-239" fmla="*/ 12125132 w 12235571"/>
                <a:gd name="connsiteY2-240" fmla="*/ 1801114 h 3298259"/>
                <a:gd name="connsiteX3-241" fmla="*/ 12235571 w 12235571"/>
                <a:gd name="connsiteY3-242" fmla="*/ 1747221 h 3298259"/>
                <a:gd name="connsiteX4-243" fmla="*/ 12235571 w 12235571"/>
                <a:gd name="connsiteY4-244" fmla="*/ 2550059 h 3298259"/>
                <a:gd name="connsiteX5-245" fmla="*/ 12181923 w 12235571"/>
                <a:gd name="connsiteY5-246" fmla="*/ 2932843 h 3298259"/>
                <a:gd name="connsiteX6-247" fmla="*/ 5333614 w 12235571"/>
                <a:gd name="connsiteY6-248" fmla="*/ 2942025 h 3298259"/>
                <a:gd name="connsiteX7-249" fmla="*/ 514086 w 12235571"/>
                <a:gd name="connsiteY7-250" fmla="*/ 1963884 h 3298259"/>
                <a:gd name="connsiteX8-251" fmla="*/ 55400 w 12235571"/>
                <a:gd name="connsiteY8-252" fmla="*/ 1186252 h 3298259"/>
                <a:gd name="connsiteX9-253" fmla="*/ 43571 w 12235571"/>
                <a:gd name="connsiteY9-254" fmla="*/ 1185199 h 3298259"/>
                <a:gd name="connsiteX10-255" fmla="*/ 43571 w 12235571"/>
                <a:gd name="connsiteY10-256" fmla="*/ 52838 h 3298259"/>
                <a:gd name="connsiteX11-257" fmla="*/ 57497 w 12235571"/>
                <a:gd name="connsiteY11-258" fmla="*/ 49091 h 3298259"/>
                <a:gd name="connsiteX12-259" fmla="*/ 328444 w 12235571"/>
                <a:gd name="connsiteY12-260" fmla="*/ 442 h 3298259"/>
                <a:gd name="connsiteX0-261" fmla="*/ 391194 w 12298321"/>
                <a:gd name="connsiteY0-262" fmla="*/ 442 h 3052589"/>
                <a:gd name="connsiteX1-263" fmla="*/ 5657199 w 12298321"/>
                <a:gd name="connsiteY1-264" fmla="*/ 1842978 h 3052589"/>
                <a:gd name="connsiteX2-265" fmla="*/ 12187882 w 12298321"/>
                <a:gd name="connsiteY2-266" fmla="*/ 1801114 h 3052589"/>
                <a:gd name="connsiteX3-267" fmla="*/ 12298321 w 12298321"/>
                <a:gd name="connsiteY3-268" fmla="*/ 1747221 h 3052589"/>
                <a:gd name="connsiteX4-269" fmla="*/ 12298321 w 12298321"/>
                <a:gd name="connsiteY4-270" fmla="*/ 2550059 h 3052589"/>
                <a:gd name="connsiteX5-271" fmla="*/ 12244673 w 12298321"/>
                <a:gd name="connsiteY5-272" fmla="*/ 2932843 h 3052589"/>
                <a:gd name="connsiteX6-273" fmla="*/ 6328349 w 12298321"/>
                <a:gd name="connsiteY6-274" fmla="*/ 2660672 h 3052589"/>
                <a:gd name="connsiteX7-275" fmla="*/ 576836 w 12298321"/>
                <a:gd name="connsiteY7-276" fmla="*/ 1963884 h 3052589"/>
                <a:gd name="connsiteX8-277" fmla="*/ 118150 w 12298321"/>
                <a:gd name="connsiteY8-278" fmla="*/ 1186252 h 3052589"/>
                <a:gd name="connsiteX9-279" fmla="*/ 106321 w 12298321"/>
                <a:gd name="connsiteY9-280" fmla="*/ 1185199 h 3052589"/>
                <a:gd name="connsiteX10-281" fmla="*/ 106321 w 12298321"/>
                <a:gd name="connsiteY10-282" fmla="*/ 52838 h 3052589"/>
                <a:gd name="connsiteX11-283" fmla="*/ 120247 w 12298321"/>
                <a:gd name="connsiteY11-284" fmla="*/ 49091 h 3052589"/>
                <a:gd name="connsiteX12-285" fmla="*/ 391194 w 12298321"/>
                <a:gd name="connsiteY12-286" fmla="*/ 442 h 3052589"/>
                <a:gd name="connsiteX0-287" fmla="*/ 391194 w 12298321"/>
                <a:gd name="connsiteY0-288" fmla="*/ 442 h 2948803"/>
                <a:gd name="connsiteX1-289" fmla="*/ 5657199 w 12298321"/>
                <a:gd name="connsiteY1-290" fmla="*/ 1842978 h 2948803"/>
                <a:gd name="connsiteX2-291" fmla="*/ 12187882 w 12298321"/>
                <a:gd name="connsiteY2-292" fmla="*/ 1801114 h 2948803"/>
                <a:gd name="connsiteX3-293" fmla="*/ 12298321 w 12298321"/>
                <a:gd name="connsiteY3-294" fmla="*/ 1747221 h 2948803"/>
                <a:gd name="connsiteX4-295" fmla="*/ 12298321 w 12298321"/>
                <a:gd name="connsiteY4-296" fmla="*/ 2550059 h 2948803"/>
                <a:gd name="connsiteX5-297" fmla="*/ 12244673 w 12298321"/>
                <a:gd name="connsiteY5-298" fmla="*/ 2932843 h 2948803"/>
                <a:gd name="connsiteX6-299" fmla="*/ 6328349 w 12298321"/>
                <a:gd name="connsiteY6-300" fmla="*/ 2660672 h 2948803"/>
                <a:gd name="connsiteX7-301" fmla="*/ 576836 w 12298321"/>
                <a:gd name="connsiteY7-302" fmla="*/ 1963884 h 2948803"/>
                <a:gd name="connsiteX8-303" fmla="*/ 118150 w 12298321"/>
                <a:gd name="connsiteY8-304" fmla="*/ 1186252 h 2948803"/>
                <a:gd name="connsiteX9-305" fmla="*/ 106321 w 12298321"/>
                <a:gd name="connsiteY9-306" fmla="*/ 1185199 h 2948803"/>
                <a:gd name="connsiteX10-307" fmla="*/ 106321 w 12298321"/>
                <a:gd name="connsiteY10-308" fmla="*/ 52838 h 2948803"/>
                <a:gd name="connsiteX11-309" fmla="*/ 120247 w 12298321"/>
                <a:gd name="connsiteY11-310" fmla="*/ 49091 h 2948803"/>
                <a:gd name="connsiteX12-311" fmla="*/ 391194 w 12298321"/>
                <a:gd name="connsiteY12-312" fmla="*/ 442 h 29488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2298321" h="2948803">
                  <a:moveTo>
                    <a:pt x="391194" y="442"/>
                  </a:moveTo>
                  <a:cubicBezTo>
                    <a:pt x="2776687" y="-30437"/>
                    <a:pt x="3645324" y="1565196"/>
                    <a:pt x="5657199" y="1842978"/>
                  </a:cubicBezTo>
                  <a:cubicBezTo>
                    <a:pt x="7543330" y="2103399"/>
                    <a:pt x="10699538" y="2408738"/>
                    <a:pt x="12187882" y="1801114"/>
                  </a:cubicBezTo>
                  <a:lnTo>
                    <a:pt x="12298321" y="1747221"/>
                  </a:lnTo>
                  <a:lnTo>
                    <a:pt x="12298321" y="2550059"/>
                  </a:lnTo>
                  <a:lnTo>
                    <a:pt x="12244673" y="2932843"/>
                  </a:lnTo>
                  <a:cubicBezTo>
                    <a:pt x="10437671" y="3042375"/>
                    <a:pt x="7938881" y="1802257"/>
                    <a:pt x="6328349" y="2660672"/>
                  </a:cubicBezTo>
                  <a:cubicBezTo>
                    <a:pt x="4717817" y="3519087"/>
                    <a:pt x="1611869" y="2209621"/>
                    <a:pt x="576836" y="1963884"/>
                  </a:cubicBezTo>
                  <a:cubicBezTo>
                    <a:pt x="-458197" y="1718147"/>
                    <a:pt x="240812" y="1203357"/>
                    <a:pt x="118150" y="1186252"/>
                  </a:cubicBezTo>
                  <a:lnTo>
                    <a:pt x="106321" y="1185199"/>
                  </a:lnTo>
                  <a:lnTo>
                    <a:pt x="106321" y="52838"/>
                  </a:lnTo>
                  <a:lnTo>
                    <a:pt x="120247" y="49091"/>
                  </a:lnTo>
                  <a:cubicBezTo>
                    <a:pt x="217013" y="23452"/>
                    <a:pt x="311678" y="1472"/>
                    <a:pt x="391194" y="442"/>
                  </a:cubicBezTo>
                  <a:close/>
                </a:path>
              </a:pathLst>
            </a:custGeom>
            <a:solidFill>
              <a:srgbClr val="20B6B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任意多边形 7"/>
            <p:cNvSpPr/>
            <p:nvPr>
              <p:custDataLst>
                <p:tags r:id="rId8"/>
              </p:custDataLst>
            </p:nvPr>
          </p:nvSpPr>
          <p:spPr>
            <a:xfrm>
              <a:off x="0" y="5099645"/>
              <a:ext cx="12191999" cy="1758355"/>
            </a:xfrm>
            <a:custGeom>
              <a:avLst/>
              <a:gdLst>
                <a:gd name="connsiteX0" fmla="*/ 568728 w 12632431"/>
                <a:gd name="connsiteY0" fmla="*/ 1170 h 1758355"/>
                <a:gd name="connsiteX1" fmla="*/ 6207369 w 12632431"/>
                <a:gd name="connsiteY1" fmla="*/ 1172742 h 1758355"/>
                <a:gd name="connsiteX2" fmla="*/ 12625753 w 12632431"/>
                <a:gd name="connsiteY2" fmla="*/ 1366174 h 1758355"/>
                <a:gd name="connsiteX3" fmla="*/ 12632431 w 12632431"/>
                <a:gd name="connsiteY3" fmla="*/ 1651634 h 1758355"/>
                <a:gd name="connsiteX4" fmla="*/ 12577416 w 12632431"/>
                <a:gd name="connsiteY4" fmla="*/ 1671706 h 1758355"/>
                <a:gd name="connsiteX5" fmla="*/ 6036725 w 12632431"/>
                <a:gd name="connsiteY5" fmla="*/ 1500989 h 1758355"/>
                <a:gd name="connsiteX6" fmla="*/ 43527 w 12632431"/>
                <a:gd name="connsiteY6" fmla="*/ 954701 h 1758355"/>
                <a:gd name="connsiteX7" fmla="*/ 0 w 12632431"/>
                <a:gd name="connsiteY7" fmla="*/ 966331 h 1758355"/>
                <a:gd name="connsiteX8" fmla="*/ 0 w 12632431"/>
                <a:gd name="connsiteY8" fmla="*/ 100081 h 1758355"/>
                <a:gd name="connsiteX9" fmla="*/ 568728 w 12632431"/>
                <a:gd name="connsiteY9" fmla="*/ 1170 h 175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32431" h="1758355">
                  <a:moveTo>
                    <a:pt x="568728" y="1170"/>
                  </a:moveTo>
                  <a:cubicBezTo>
                    <a:pt x="2329430" y="-58567"/>
                    <a:pt x="3471681" y="2192650"/>
                    <a:pt x="6207369" y="1172742"/>
                  </a:cubicBezTo>
                  <a:cubicBezTo>
                    <a:pt x="9226060" y="47327"/>
                    <a:pt x="11289322" y="2148691"/>
                    <a:pt x="12625753" y="1366174"/>
                  </a:cubicBezTo>
                  <a:lnTo>
                    <a:pt x="12632431" y="1651634"/>
                  </a:lnTo>
                  <a:lnTo>
                    <a:pt x="12577416" y="1671706"/>
                  </a:lnTo>
                  <a:cubicBezTo>
                    <a:pt x="11110248" y="2124180"/>
                    <a:pt x="8366526" y="613516"/>
                    <a:pt x="6036725" y="1500989"/>
                  </a:cubicBezTo>
                  <a:cubicBezTo>
                    <a:pt x="3629264" y="2418045"/>
                    <a:pt x="2110499" y="477375"/>
                    <a:pt x="43527" y="954701"/>
                  </a:cubicBezTo>
                  <a:lnTo>
                    <a:pt x="0" y="966331"/>
                  </a:lnTo>
                  <a:lnTo>
                    <a:pt x="0" y="100081"/>
                  </a:lnTo>
                  <a:cubicBezTo>
                    <a:pt x="197827" y="38260"/>
                    <a:pt x="386587" y="7350"/>
                    <a:pt x="568728" y="1170"/>
                  </a:cubicBezTo>
                  <a:close/>
                </a:path>
              </a:pathLst>
            </a:custGeom>
            <a:solidFill>
              <a:srgbClr val="20B6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0" y="1965026"/>
              <a:ext cx="12192000" cy="5030537"/>
              <a:chOff x="0" y="1965026"/>
              <a:chExt cx="12192000" cy="5030537"/>
            </a:xfrm>
          </p:grpSpPr>
          <p:sp>
            <p:nvSpPr>
              <p:cNvPr id="19" name="任意多边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1" y="4635665"/>
                <a:ext cx="12191999" cy="2134511"/>
              </a:xfrm>
              <a:custGeom>
                <a:avLst/>
                <a:gdLst>
                  <a:gd name="connsiteX0" fmla="*/ 501750 w 12642271"/>
                  <a:gd name="connsiteY0" fmla="*/ 238 h 2083587"/>
                  <a:gd name="connsiteX1" fmla="*/ 6207369 w 12642271"/>
                  <a:gd name="connsiteY1" fmla="*/ 1121804 h 2083587"/>
                  <a:gd name="connsiteX2" fmla="*/ 12625753 w 12642271"/>
                  <a:gd name="connsiteY2" fmla="*/ 1315236 h 2083587"/>
                  <a:gd name="connsiteX3" fmla="*/ 12642271 w 12642271"/>
                  <a:gd name="connsiteY3" fmla="*/ 2021347 h 2083587"/>
                  <a:gd name="connsiteX4" fmla="*/ 12513491 w 12642271"/>
                  <a:gd name="connsiteY4" fmla="*/ 2053408 h 2083587"/>
                  <a:gd name="connsiteX5" fmla="*/ 6350981 w 12642271"/>
                  <a:gd name="connsiteY5" fmla="*/ 1710898 h 2083587"/>
                  <a:gd name="connsiteX6" fmla="*/ 581885 w 12642271"/>
                  <a:gd name="connsiteY6" fmla="*/ 539326 h 2083587"/>
                  <a:gd name="connsiteX7" fmla="*/ 150102 w 12642271"/>
                  <a:gd name="connsiteY7" fmla="*/ 597571 h 2083587"/>
                  <a:gd name="connsiteX8" fmla="*/ 0 w 12642271"/>
                  <a:gd name="connsiteY8" fmla="*/ 638237 h 2083587"/>
                  <a:gd name="connsiteX9" fmla="*/ 0 w 12642271"/>
                  <a:gd name="connsiteY9" fmla="*/ 49143 h 2083587"/>
                  <a:gd name="connsiteX10" fmla="*/ 501750 w 12642271"/>
                  <a:gd name="connsiteY10" fmla="*/ 238 h 2083587"/>
                  <a:gd name="connsiteX0-1" fmla="*/ 501750 w 12642271"/>
                  <a:gd name="connsiteY0-2" fmla="*/ 238 h 2134511"/>
                  <a:gd name="connsiteX1-3" fmla="*/ 6207369 w 12642271"/>
                  <a:gd name="connsiteY1-4" fmla="*/ 1121804 h 2134511"/>
                  <a:gd name="connsiteX2-5" fmla="*/ 12625753 w 12642271"/>
                  <a:gd name="connsiteY2-6" fmla="*/ 1315236 h 2134511"/>
                  <a:gd name="connsiteX3-7" fmla="*/ 12642271 w 12642271"/>
                  <a:gd name="connsiteY3-8" fmla="*/ 2021347 h 2134511"/>
                  <a:gd name="connsiteX4-9" fmla="*/ 12513491 w 12642271"/>
                  <a:gd name="connsiteY4-10" fmla="*/ 2053408 h 2134511"/>
                  <a:gd name="connsiteX5-11" fmla="*/ 6350981 w 12642271"/>
                  <a:gd name="connsiteY5-12" fmla="*/ 1710898 h 2134511"/>
                  <a:gd name="connsiteX6-13" fmla="*/ 581885 w 12642271"/>
                  <a:gd name="connsiteY6-14" fmla="*/ 539326 h 2134511"/>
                  <a:gd name="connsiteX7-15" fmla="*/ 150102 w 12642271"/>
                  <a:gd name="connsiteY7-16" fmla="*/ 597571 h 2134511"/>
                  <a:gd name="connsiteX8-17" fmla="*/ 0 w 12642271"/>
                  <a:gd name="connsiteY8-18" fmla="*/ 638237 h 2134511"/>
                  <a:gd name="connsiteX9-19" fmla="*/ 0 w 12642271"/>
                  <a:gd name="connsiteY9-20" fmla="*/ 49143 h 2134511"/>
                  <a:gd name="connsiteX10-21" fmla="*/ 501750 w 12642271"/>
                  <a:gd name="connsiteY10-22" fmla="*/ 238 h 21345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12642271" h="2134511">
                    <a:moveTo>
                      <a:pt x="501750" y="238"/>
                    </a:moveTo>
                    <a:cubicBezTo>
                      <a:pt x="2887243" y="-30641"/>
                      <a:pt x="3509230" y="2968188"/>
                      <a:pt x="6207369" y="1121804"/>
                    </a:cubicBezTo>
                    <a:cubicBezTo>
                      <a:pt x="9085384" y="-847672"/>
                      <a:pt x="11289322" y="2097753"/>
                      <a:pt x="12625753" y="1315236"/>
                    </a:cubicBezTo>
                    <a:lnTo>
                      <a:pt x="12642271" y="2021347"/>
                    </a:lnTo>
                    <a:lnTo>
                      <a:pt x="12513491" y="2053408"/>
                    </a:lnTo>
                    <a:cubicBezTo>
                      <a:pt x="10407551" y="2532217"/>
                      <a:pt x="9149962" y="690991"/>
                      <a:pt x="6350981" y="1710898"/>
                    </a:cubicBezTo>
                    <a:cubicBezTo>
                      <a:pt x="3552001" y="2730806"/>
                      <a:pt x="2383323" y="479589"/>
                      <a:pt x="581885" y="539326"/>
                    </a:cubicBezTo>
                    <a:cubicBezTo>
                      <a:pt x="442119" y="543961"/>
                      <a:pt x="298543" y="562507"/>
                      <a:pt x="150102" y="597571"/>
                    </a:cubicBezTo>
                    <a:lnTo>
                      <a:pt x="0" y="638237"/>
                    </a:lnTo>
                    <a:lnTo>
                      <a:pt x="0" y="49143"/>
                    </a:lnTo>
                    <a:cubicBezTo>
                      <a:pt x="175846" y="17821"/>
                      <a:pt x="342717" y="2297"/>
                      <a:pt x="501750" y="238"/>
                    </a:cubicBezTo>
                    <a:close/>
                  </a:path>
                </a:pathLst>
              </a:custGeom>
              <a:solidFill>
                <a:srgbClr val="20B6BE">
                  <a:alpha val="4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965026"/>
                <a:ext cx="8672946" cy="5030537"/>
              </a:xfrm>
              <a:prstGeom prst="rect">
                <a:avLst/>
              </a:prstGeom>
            </p:spPr>
          </p:pic>
        </p:grpSp>
      </p:grp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5136759" y="1606517"/>
            <a:ext cx="6431573" cy="1861184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8000" spc="600" baseline="0">
                <a:solidFill>
                  <a:schemeClr val="accent2"/>
                </a:solidFill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5136759" y="3533373"/>
            <a:ext cx="6431573" cy="573484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79644" y="11367"/>
            <a:ext cx="12076977" cy="6765386"/>
            <a:chOff x="79644" y="11367"/>
            <a:chExt cx="12076977" cy="6765386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0887615" y="6040696"/>
              <a:ext cx="1269006" cy="73605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 rotWithShape="1">
            <a:blip r:embed="rId10"/>
            <a:srcRect/>
            <a:stretch>
              <a:fillRect/>
            </a:stretch>
          </p:blipFill>
          <p:spPr>
            <a:xfrm>
              <a:off x="79644" y="11367"/>
              <a:ext cx="874202" cy="714347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-106320" y="1965026"/>
            <a:ext cx="12298320" cy="5030537"/>
            <a:chOff x="-106320" y="1965026"/>
            <a:chExt cx="12298320" cy="5030537"/>
          </a:xfrm>
        </p:grpSpPr>
        <p:sp>
          <p:nvSpPr>
            <p:cNvPr id="8" name="任意多边形 8"/>
            <p:cNvSpPr/>
            <p:nvPr>
              <p:custDataLst>
                <p:tags r:id="rId7"/>
              </p:custDataLst>
            </p:nvPr>
          </p:nvSpPr>
          <p:spPr>
            <a:xfrm>
              <a:off x="-106320" y="4194681"/>
              <a:ext cx="12298320" cy="2575495"/>
            </a:xfrm>
            <a:custGeom>
              <a:avLst/>
              <a:gdLst>
                <a:gd name="connsiteX0" fmla="*/ 284873 w 12192000"/>
                <a:gd name="connsiteY0" fmla="*/ 442 h 3750841"/>
                <a:gd name="connsiteX1" fmla="*/ 5550878 w 12192000"/>
                <a:gd name="connsiteY1" fmla="*/ 1842978 h 3750841"/>
                <a:gd name="connsiteX2" fmla="*/ 12081561 w 12192000"/>
                <a:gd name="connsiteY2" fmla="*/ 1801114 h 3750841"/>
                <a:gd name="connsiteX3" fmla="*/ 12192000 w 12192000"/>
                <a:gd name="connsiteY3" fmla="*/ 1747221 h 3750841"/>
                <a:gd name="connsiteX4" fmla="*/ 12192000 w 12192000"/>
                <a:gd name="connsiteY4" fmla="*/ 2550059 h 3750841"/>
                <a:gd name="connsiteX5" fmla="*/ 12138352 w 12192000"/>
                <a:gd name="connsiteY5" fmla="*/ 2633905 h 3750841"/>
                <a:gd name="connsiteX6" fmla="*/ 5975843 w 12192000"/>
                <a:gd name="connsiteY6" fmla="*/ 3715748 h 3750841"/>
                <a:gd name="connsiteX7" fmla="*/ 576023 w 12192000"/>
                <a:gd name="connsiteY7" fmla="*/ 1348423 h 3750841"/>
                <a:gd name="connsiteX8" fmla="*/ 11829 w 12192000"/>
                <a:gd name="connsiteY8" fmla="*/ 1186252 h 3750841"/>
                <a:gd name="connsiteX9" fmla="*/ 0 w 12192000"/>
                <a:gd name="connsiteY9" fmla="*/ 1185199 h 3750841"/>
                <a:gd name="connsiteX10" fmla="*/ 0 w 12192000"/>
                <a:gd name="connsiteY10" fmla="*/ 52838 h 3750841"/>
                <a:gd name="connsiteX11" fmla="*/ 13926 w 12192000"/>
                <a:gd name="connsiteY11" fmla="*/ 49091 h 3750841"/>
                <a:gd name="connsiteX12" fmla="*/ 284873 w 12192000"/>
                <a:gd name="connsiteY12" fmla="*/ 442 h 3750841"/>
                <a:gd name="connsiteX0-1" fmla="*/ 336528 w 12243655"/>
                <a:gd name="connsiteY0-2" fmla="*/ 442 h 2793586"/>
                <a:gd name="connsiteX1-3" fmla="*/ 5602533 w 12243655"/>
                <a:gd name="connsiteY1-4" fmla="*/ 1842978 h 2793586"/>
                <a:gd name="connsiteX2-5" fmla="*/ 12133216 w 12243655"/>
                <a:gd name="connsiteY2-6" fmla="*/ 1801114 h 2793586"/>
                <a:gd name="connsiteX3-7" fmla="*/ 12243655 w 12243655"/>
                <a:gd name="connsiteY3-8" fmla="*/ 1747221 h 2793586"/>
                <a:gd name="connsiteX4-9" fmla="*/ 12243655 w 12243655"/>
                <a:gd name="connsiteY4-10" fmla="*/ 2550059 h 2793586"/>
                <a:gd name="connsiteX5-11" fmla="*/ 12190007 w 12243655"/>
                <a:gd name="connsiteY5-12" fmla="*/ 2633905 h 2793586"/>
                <a:gd name="connsiteX6-13" fmla="*/ 6326436 w 12243655"/>
                <a:gd name="connsiteY6-14" fmla="*/ 2168302 h 2793586"/>
                <a:gd name="connsiteX7-15" fmla="*/ 627678 w 12243655"/>
                <a:gd name="connsiteY7-16" fmla="*/ 1348423 h 2793586"/>
                <a:gd name="connsiteX8-17" fmla="*/ 63484 w 12243655"/>
                <a:gd name="connsiteY8-18" fmla="*/ 1186252 h 2793586"/>
                <a:gd name="connsiteX9-19" fmla="*/ 51655 w 12243655"/>
                <a:gd name="connsiteY9-20" fmla="*/ 1185199 h 2793586"/>
                <a:gd name="connsiteX10-21" fmla="*/ 51655 w 12243655"/>
                <a:gd name="connsiteY10-22" fmla="*/ 52838 h 2793586"/>
                <a:gd name="connsiteX11-23" fmla="*/ 65581 w 12243655"/>
                <a:gd name="connsiteY11-24" fmla="*/ 49091 h 2793586"/>
                <a:gd name="connsiteX12-25" fmla="*/ 336528 w 12243655"/>
                <a:gd name="connsiteY12-26" fmla="*/ 442 h 2793586"/>
                <a:gd name="connsiteX0-27" fmla="*/ 336528 w 12243655"/>
                <a:gd name="connsiteY0-28" fmla="*/ 442 h 2709994"/>
                <a:gd name="connsiteX1-29" fmla="*/ 5602533 w 12243655"/>
                <a:gd name="connsiteY1-30" fmla="*/ 1842978 h 2709994"/>
                <a:gd name="connsiteX2-31" fmla="*/ 12133216 w 12243655"/>
                <a:gd name="connsiteY2-32" fmla="*/ 1801114 h 2709994"/>
                <a:gd name="connsiteX3-33" fmla="*/ 12243655 w 12243655"/>
                <a:gd name="connsiteY3-34" fmla="*/ 1747221 h 2709994"/>
                <a:gd name="connsiteX4-35" fmla="*/ 12243655 w 12243655"/>
                <a:gd name="connsiteY4-36" fmla="*/ 2550059 h 2709994"/>
                <a:gd name="connsiteX5-37" fmla="*/ 12190007 w 12243655"/>
                <a:gd name="connsiteY5-38" fmla="*/ 2633905 h 2709994"/>
                <a:gd name="connsiteX6-39" fmla="*/ 6326436 w 12243655"/>
                <a:gd name="connsiteY6-40" fmla="*/ 2168302 h 2709994"/>
                <a:gd name="connsiteX7-41" fmla="*/ 627678 w 12243655"/>
                <a:gd name="connsiteY7-42" fmla="*/ 1348423 h 2709994"/>
                <a:gd name="connsiteX8-43" fmla="*/ 63484 w 12243655"/>
                <a:gd name="connsiteY8-44" fmla="*/ 1186252 h 2709994"/>
                <a:gd name="connsiteX9-45" fmla="*/ 51655 w 12243655"/>
                <a:gd name="connsiteY9-46" fmla="*/ 1185199 h 2709994"/>
                <a:gd name="connsiteX10-47" fmla="*/ 51655 w 12243655"/>
                <a:gd name="connsiteY10-48" fmla="*/ 52838 h 2709994"/>
                <a:gd name="connsiteX11-49" fmla="*/ 65581 w 12243655"/>
                <a:gd name="connsiteY11-50" fmla="*/ 49091 h 2709994"/>
                <a:gd name="connsiteX12-51" fmla="*/ 336528 w 12243655"/>
                <a:gd name="connsiteY12-52" fmla="*/ 442 h 2709994"/>
                <a:gd name="connsiteX0-53" fmla="*/ 336528 w 12243655"/>
                <a:gd name="connsiteY0-54" fmla="*/ 442 h 2746355"/>
                <a:gd name="connsiteX1-55" fmla="*/ 5602533 w 12243655"/>
                <a:gd name="connsiteY1-56" fmla="*/ 1842978 h 2746355"/>
                <a:gd name="connsiteX2-57" fmla="*/ 12133216 w 12243655"/>
                <a:gd name="connsiteY2-58" fmla="*/ 1801114 h 2746355"/>
                <a:gd name="connsiteX3-59" fmla="*/ 12243655 w 12243655"/>
                <a:gd name="connsiteY3-60" fmla="*/ 1747221 h 2746355"/>
                <a:gd name="connsiteX4-61" fmla="*/ 12243655 w 12243655"/>
                <a:gd name="connsiteY4-62" fmla="*/ 2550059 h 2746355"/>
                <a:gd name="connsiteX5-63" fmla="*/ 12190007 w 12243655"/>
                <a:gd name="connsiteY5-64" fmla="*/ 2633905 h 2746355"/>
                <a:gd name="connsiteX6-65" fmla="*/ 6326436 w 12243655"/>
                <a:gd name="connsiteY6-66" fmla="*/ 2168302 h 2746355"/>
                <a:gd name="connsiteX7-67" fmla="*/ 627678 w 12243655"/>
                <a:gd name="connsiteY7-68" fmla="*/ 1348423 h 2746355"/>
                <a:gd name="connsiteX8-69" fmla="*/ 63484 w 12243655"/>
                <a:gd name="connsiteY8-70" fmla="*/ 1186252 h 2746355"/>
                <a:gd name="connsiteX9-71" fmla="*/ 51655 w 12243655"/>
                <a:gd name="connsiteY9-72" fmla="*/ 1185199 h 2746355"/>
                <a:gd name="connsiteX10-73" fmla="*/ 51655 w 12243655"/>
                <a:gd name="connsiteY10-74" fmla="*/ 52838 h 2746355"/>
                <a:gd name="connsiteX11-75" fmla="*/ 65581 w 12243655"/>
                <a:gd name="connsiteY11-76" fmla="*/ 49091 h 2746355"/>
                <a:gd name="connsiteX12-77" fmla="*/ 336528 w 12243655"/>
                <a:gd name="connsiteY12-78" fmla="*/ 442 h 2746355"/>
                <a:gd name="connsiteX0-79" fmla="*/ 336528 w 12243655"/>
                <a:gd name="connsiteY0-80" fmla="*/ 442 h 3062767"/>
                <a:gd name="connsiteX1-81" fmla="*/ 5602533 w 12243655"/>
                <a:gd name="connsiteY1-82" fmla="*/ 1842978 h 3062767"/>
                <a:gd name="connsiteX2-83" fmla="*/ 12133216 w 12243655"/>
                <a:gd name="connsiteY2-84" fmla="*/ 1801114 h 3062767"/>
                <a:gd name="connsiteX3-85" fmla="*/ 12243655 w 12243655"/>
                <a:gd name="connsiteY3-86" fmla="*/ 1747221 h 3062767"/>
                <a:gd name="connsiteX4-87" fmla="*/ 12243655 w 12243655"/>
                <a:gd name="connsiteY4-88" fmla="*/ 2550059 h 3062767"/>
                <a:gd name="connsiteX5-89" fmla="*/ 12190007 w 12243655"/>
                <a:gd name="connsiteY5-90" fmla="*/ 2932843 h 3062767"/>
                <a:gd name="connsiteX6-91" fmla="*/ 6326436 w 12243655"/>
                <a:gd name="connsiteY6-92" fmla="*/ 2168302 h 3062767"/>
                <a:gd name="connsiteX7-93" fmla="*/ 627678 w 12243655"/>
                <a:gd name="connsiteY7-94" fmla="*/ 1348423 h 3062767"/>
                <a:gd name="connsiteX8-95" fmla="*/ 63484 w 12243655"/>
                <a:gd name="connsiteY8-96" fmla="*/ 1186252 h 3062767"/>
                <a:gd name="connsiteX9-97" fmla="*/ 51655 w 12243655"/>
                <a:gd name="connsiteY9-98" fmla="*/ 1185199 h 3062767"/>
                <a:gd name="connsiteX10-99" fmla="*/ 51655 w 12243655"/>
                <a:gd name="connsiteY10-100" fmla="*/ 52838 h 3062767"/>
                <a:gd name="connsiteX11-101" fmla="*/ 65581 w 12243655"/>
                <a:gd name="connsiteY11-102" fmla="*/ 49091 h 3062767"/>
                <a:gd name="connsiteX12-103" fmla="*/ 336528 w 12243655"/>
                <a:gd name="connsiteY12-104" fmla="*/ 442 h 3062767"/>
                <a:gd name="connsiteX0-105" fmla="*/ 336528 w 12243655"/>
                <a:gd name="connsiteY0-106" fmla="*/ 442 h 2945862"/>
                <a:gd name="connsiteX1-107" fmla="*/ 5602533 w 12243655"/>
                <a:gd name="connsiteY1-108" fmla="*/ 1842978 h 2945862"/>
                <a:gd name="connsiteX2-109" fmla="*/ 12133216 w 12243655"/>
                <a:gd name="connsiteY2-110" fmla="*/ 1801114 h 2945862"/>
                <a:gd name="connsiteX3-111" fmla="*/ 12243655 w 12243655"/>
                <a:gd name="connsiteY3-112" fmla="*/ 1747221 h 2945862"/>
                <a:gd name="connsiteX4-113" fmla="*/ 12243655 w 12243655"/>
                <a:gd name="connsiteY4-114" fmla="*/ 2550059 h 2945862"/>
                <a:gd name="connsiteX5-115" fmla="*/ 12190007 w 12243655"/>
                <a:gd name="connsiteY5-116" fmla="*/ 2932843 h 2945862"/>
                <a:gd name="connsiteX6-117" fmla="*/ 6326436 w 12243655"/>
                <a:gd name="connsiteY6-118" fmla="*/ 2168302 h 2945862"/>
                <a:gd name="connsiteX7-119" fmla="*/ 627678 w 12243655"/>
                <a:gd name="connsiteY7-120" fmla="*/ 1348423 h 2945862"/>
                <a:gd name="connsiteX8-121" fmla="*/ 63484 w 12243655"/>
                <a:gd name="connsiteY8-122" fmla="*/ 1186252 h 2945862"/>
                <a:gd name="connsiteX9-123" fmla="*/ 51655 w 12243655"/>
                <a:gd name="connsiteY9-124" fmla="*/ 1185199 h 2945862"/>
                <a:gd name="connsiteX10-125" fmla="*/ 51655 w 12243655"/>
                <a:gd name="connsiteY10-126" fmla="*/ 52838 h 2945862"/>
                <a:gd name="connsiteX11-127" fmla="*/ 65581 w 12243655"/>
                <a:gd name="connsiteY11-128" fmla="*/ 49091 h 2945862"/>
                <a:gd name="connsiteX12-129" fmla="*/ 336528 w 12243655"/>
                <a:gd name="connsiteY12-130" fmla="*/ 442 h 2945862"/>
                <a:gd name="connsiteX0-131" fmla="*/ 284873 w 12192000"/>
                <a:gd name="connsiteY0-132" fmla="*/ 442 h 3033575"/>
                <a:gd name="connsiteX1-133" fmla="*/ 5550878 w 12192000"/>
                <a:gd name="connsiteY1-134" fmla="*/ 1842978 h 3033575"/>
                <a:gd name="connsiteX2-135" fmla="*/ 12081561 w 12192000"/>
                <a:gd name="connsiteY2-136" fmla="*/ 1801114 h 3033575"/>
                <a:gd name="connsiteX3-137" fmla="*/ 12192000 w 12192000"/>
                <a:gd name="connsiteY3-138" fmla="*/ 1747221 h 3033575"/>
                <a:gd name="connsiteX4-139" fmla="*/ 12192000 w 12192000"/>
                <a:gd name="connsiteY4-140" fmla="*/ 2550059 h 3033575"/>
                <a:gd name="connsiteX5-141" fmla="*/ 12138352 w 12192000"/>
                <a:gd name="connsiteY5-142" fmla="*/ 2932843 h 3033575"/>
                <a:gd name="connsiteX6-143" fmla="*/ 4006366 w 12192000"/>
                <a:gd name="connsiteY6-144" fmla="*/ 2854102 h 3033575"/>
                <a:gd name="connsiteX7-145" fmla="*/ 576023 w 12192000"/>
                <a:gd name="connsiteY7-146" fmla="*/ 1348423 h 3033575"/>
                <a:gd name="connsiteX8-147" fmla="*/ 11829 w 12192000"/>
                <a:gd name="connsiteY8-148" fmla="*/ 1186252 h 3033575"/>
                <a:gd name="connsiteX9-149" fmla="*/ 0 w 12192000"/>
                <a:gd name="connsiteY9-150" fmla="*/ 1185199 h 3033575"/>
                <a:gd name="connsiteX10-151" fmla="*/ 0 w 12192000"/>
                <a:gd name="connsiteY10-152" fmla="*/ 52838 h 3033575"/>
                <a:gd name="connsiteX11-153" fmla="*/ 13926 w 12192000"/>
                <a:gd name="connsiteY11-154" fmla="*/ 49091 h 3033575"/>
                <a:gd name="connsiteX12-155" fmla="*/ 284873 w 12192000"/>
                <a:gd name="connsiteY12-156" fmla="*/ 442 h 3033575"/>
                <a:gd name="connsiteX0-157" fmla="*/ 284873 w 12192000"/>
                <a:gd name="connsiteY0-158" fmla="*/ 442 h 3157480"/>
                <a:gd name="connsiteX1-159" fmla="*/ 5550878 w 12192000"/>
                <a:gd name="connsiteY1-160" fmla="*/ 1842978 h 3157480"/>
                <a:gd name="connsiteX2-161" fmla="*/ 12081561 w 12192000"/>
                <a:gd name="connsiteY2-162" fmla="*/ 1801114 h 3157480"/>
                <a:gd name="connsiteX3-163" fmla="*/ 12192000 w 12192000"/>
                <a:gd name="connsiteY3-164" fmla="*/ 1747221 h 3157480"/>
                <a:gd name="connsiteX4-165" fmla="*/ 12192000 w 12192000"/>
                <a:gd name="connsiteY4-166" fmla="*/ 2550059 h 3157480"/>
                <a:gd name="connsiteX5-167" fmla="*/ 12138352 w 12192000"/>
                <a:gd name="connsiteY5-168" fmla="*/ 2932843 h 3157480"/>
                <a:gd name="connsiteX6-169" fmla="*/ 4006366 w 12192000"/>
                <a:gd name="connsiteY6-170" fmla="*/ 2854102 h 3157480"/>
                <a:gd name="connsiteX7-171" fmla="*/ 576023 w 12192000"/>
                <a:gd name="connsiteY7-172" fmla="*/ 1348423 h 3157480"/>
                <a:gd name="connsiteX8-173" fmla="*/ 11829 w 12192000"/>
                <a:gd name="connsiteY8-174" fmla="*/ 1186252 h 3157480"/>
                <a:gd name="connsiteX9-175" fmla="*/ 0 w 12192000"/>
                <a:gd name="connsiteY9-176" fmla="*/ 1185199 h 3157480"/>
                <a:gd name="connsiteX10-177" fmla="*/ 0 w 12192000"/>
                <a:gd name="connsiteY10-178" fmla="*/ 52838 h 3157480"/>
                <a:gd name="connsiteX11-179" fmla="*/ 13926 w 12192000"/>
                <a:gd name="connsiteY11-180" fmla="*/ 49091 h 3157480"/>
                <a:gd name="connsiteX12-181" fmla="*/ 284873 w 12192000"/>
                <a:gd name="connsiteY12-182" fmla="*/ 442 h 3157480"/>
                <a:gd name="connsiteX0-183" fmla="*/ 284873 w 12192000"/>
                <a:gd name="connsiteY0-184" fmla="*/ 442 h 3218445"/>
                <a:gd name="connsiteX1-185" fmla="*/ 5550878 w 12192000"/>
                <a:gd name="connsiteY1-186" fmla="*/ 1842978 h 3218445"/>
                <a:gd name="connsiteX2-187" fmla="*/ 12081561 w 12192000"/>
                <a:gd name="connsiteY2-188" fmla="*/ 1801114 h 3218445"/>
                <a:gd name="connsiteX3-189" fmla="*/ 12192000 w 12192000"/>
                <a:gd name="connsiteY3-190" fmla="*/ 1747221 h 3218445"/>
                <a:gd name="connsiteX4-191" fmla="*/ 12192000 w 12192000"/>
                <a:gd name="connsiteY4-192" fmla="*/ 2550059 h 3218445"/>
                <a:gd name="connsiteX5-193" fmla="*/ 12138352 w 12192000"/>
                <a:gd name="connsiteY5-194" fmla="*/ 2932843 h 3218445"/>
                <a:gd name="connsiteX6-195" fmla="*/ 5290043 w 12192000"/>
                <a:gd name="connsiteY6-196" fmla="*/ 2942025 h 3218445"/>
                <a:gd name="connsiteX7-197" fmla="*/ 576023 w 12192000"/>
                <a:gd name="connsiteY7-198" fmla="*/ 1348423 h 3218445"/>
                <a:gd name="connsiteX8-199" fmla="*/ 11829 w 12192000"/>
                <a:gd name="connsiteY8-200" fmla="*/ 1186252 h 3218445"/>
                <a:gd name="connsiteX9-201" fmla="*/ 0 w 12192000"/>
                <a:gd name="connsiteY9-202" fmla="*/ 1185199 h 3218445"/>
                <a:gd name="connsiteX10-203" fmla="*/ 0 w 12192000"/>
                <a:gd name="connsiteY10-204" fmla="*/ 52838 h 3218445"/>
                <a:gd name="connsiteX11-205" fmla="*/ 13926 w 12192000"/>
                <a:gd name="connsiteY11-206" fmla="*/ 49091 h 3218445"/>
                <a:gd name="connsiteX12-207" fmla="*/ 284873 w 12192000"/>
                <a:gd name="connsiteY12-208" fmla="*/ 442 h 3218445"/>
                <a:gd name="connsiteX0-209" fmla="*/ 328444 w 12235571"/>
                <a:gd name="connsiteY0-210" fmla="*/ 442 h 3040734"/>
                <a:gd name="connsiteX1-211" fmla="*/ 5594449 w 12235571"/>
                <a:gd name="connsiteY1-212" fmla="*/ 1842978 h 3040734"/>
                <a:gd name="connsiteX2-213" fmla="*/ 12125132 w 12235571"/>
                <a:gd name="connsiteY2-214" fmla="*/ 1801114 h 3040734"/>
                <a:gd name="connsiteX3-215" fmla="*/ 12235571 w 12235571"/>
                <a:gd name="connsiteY3-216" fmla="*/ 1747221 h 3040734"/>
                <a:gd name="connsiteX4-217" fmla="*/ 12235571 w 12235571"/>
                <a:gd name="connsiteY4-218" fmla="*/ 2550059 h 3040734"/>
                <a:gd name="connsiteX5-219" fmla="*/ 12181923 w 12235571"/>
                <a:gd name="connsiteY5-220" fmla="*/ 2932843 h 3040734"/>
                <a:gd name="connsiteX6-221" fmla="*/ 5333614 w 12235571"/>
                <a:gd name="connsiteY6-222" fmla="*/ 2942025 h 3040734"/>
                <a:gd name="connsiteX7-223" fmla="*/ 514086 w 12235571"/>
                <a:gd name="connsiteY7-224" fmla="*/ 1963884 h 3040734"/>
                <a:gd name="connsiteX8-225" fmla="*/ 55400 w 12235571"/>
                <a:gd name="connsiteY8-226" fmla="*/ 1186252 h 3040734"/>
                <a:gd name="connsiteX9-227" fmla="*/ 43571 w 12235571"/>
                <a:gd name="connsiteY9-228" fmla="*/ 1185199 h 3040734"/>
                <a:gd name="connsiteX10-229" fmla="*/ 43571 w 12235571"/>
                <a:gd name="connsiteY10-230" fmla="*/ 52838 h 3040734"/>
                <a:gd name="connsiteX11-231" fmla="*/ 57497 w 12235571"/>
                <a:gd name="connsiteY11-232" fmla="*/ 49091 h 3040734"/>
                <a:gd name="connsiteX12-233" fmla="*/ 328444 w 12235571"/>
                <a:gd name="connsiteY12-234" fmla="*/ 442 h 3040734"/>
                <a:gd name="connsiteX0-235" fmla="*/ 328444 w 12235571"/>
                <a:gd name="connsiteY0-236" fmla="*/ 442 h 3298259"/>
                <a:gd name="connsiteX1-237" fmla="*/ 5594449 w 12235571"/>
                <a:gd name="connsiteY1-238" fmla="*/ 1842978 h 3298259"/>
                <a:gd name="connsiteX2-239" fmla="*/ 12125132 w 12235571"/>
                <a:gd name="connsiteY2-240" fmla="*/ 1801114 h 3298259"/>
                <a:gd name="connsiteX3-241" fmla="*/ 12235571 w 12235571"/>
                <a:gd name="connsiteY3-242" fmla="*/ 1747221 h 3298259"/>
                <a:gd name="connsiteX4-243" fmla="*/ 12235571 w 12235571"/>
                <a:gd name="connsiteY4-244" fmla="*/ 2550059 h 3298259"/>
                <a:gd name="connsiteX5-245" fmla="*/ 12181923 w 12235571"/>
                <a:gd name="connsiteY5-246" fmla="*/ 2932843 h 3298259"/>
                <a:gd name="connsiteX6-247" fmla="*/ 5333614 w 12235571"/>
                <a:gd name="connsiteY6-248" fmla="*/ 2942025 h 3298259"/>
                <a:gd name="connsiteX7-249" fmla="*/ 514086 w 12235571"/>
                <a:gd name="connsiteY7-250" fmla="*/ 1963884 h 3298259"/>
                <a:gd name="connsiteX8-251" fmla="*/ 55400 w 12235571"/>
                <a:gd name="connsiteY8-252" fmla="*/ 1186252 h 3298259"/>
                <a:gd name="connsiteX9-253" fmla="*/ 43571 w 12235571"/>
                <a:gd name="connsiteY9-254" fmla="*/ 1185199 h 3298259"/>
                <a:gd name="connsiteX10-255" fmla="*/ 43571 w 12235571"/>
                <a:gd name="connsiteY10-256" fmla="*/ 52838 h 3298259"/>
                <a:gd name="connsiteX11-257" fmla="*/ 57497 w 12235571"/>
                <a:gd name="connsiteY11-258" fmla="*/ 49091 h 3298259"/>
                <a:gd name="connsiteX12-259" fmla="*/ 328444 w 12235571"/>
                <a:gd name="connsiteY12-260" fmla="*/ 442 h 3298259"/>
                <a:gd name="connsiteX0-261" fmla="*/ 391194 w 12298321"/>
                <a:gd name="connsiteY0-262" fmla="*/ 442 h 3052589"/>
                <a:gd name="connsiteX1-263" fmla="*/ 5657199 w 12298321"/>
                <a:gd name="connsiteY1-264" fmla="*/ 1842978 h 3052589"/>
                <a:gd name="connsiteX2-265" fmla="*/ 12187882 w 12298321"/>
                <a:gd name="connsiteY2-266" fmla="*/ 1801114 h 3052589"/>
                <a:gd name="connsiteX3-267" fmla="*/ 12298321 w 12298321"/>
                <a:gd name="connsiteY3-268" fmla="*/ 1747221 h 3052589"/>
                <a:gd name="connsiteX4-269" fmla="*/ 12298321 w 12298321"/>
                <a:gd name="connsiteY4-270" fmla="*/ 2550059 h 3052589"/>
                <a:gd name="connsiteX5-271" fmla="*/ 12244673 w 12298321"/>
                <a:gd name="connsiteY5-272" fmla="*/ 2932843 h 3052589"/>
                <a:gd name="connsiteX6-273" fmla="*/ 6328349 w 12298321"/>
                <a:gd name="connsiteY6-274" fmla="*/ 2660672 h 3052589"/>
                <a:gd name="connsiteX7-275" fmla="*/ 576836 w 12298321"/>
                <a:gd name="connsiteY7-276" fmla="*/ 1963884 h 3052589"/>
                <a:gd name="connsiteX8-277" fmla="*/ 118150 w 12298321"/>
                <a:gd name="connsiteY8-278" fmla="*/ 1186252 h 3052589"/>
                <a:gd name="connsiteX9-279" fmla="*/ 106321 w 12298321"/>
                <a:gd name="connsiteY9-280" fmla="*/ 1185199 h 3052589"/>
                <a:gd name="connsiteX10-281" fmla="*/ 106321 w 12298321"/>
                <a:gd name="connsiteY10-282" fmla="*/ 52838 h 3052589"/>
                <a:gd name="connsiteX11-283" fmla="*/ 120247 w 12298321"/>
                <a:gd name="connsiteY11-284" fmla="*/ 49091 h 3052589"/>
                <a:gd name="connsiteX12-285" fmla="*/ 391194 w 12298321"/>
                <a:gd name="connsiteY12-286" fmla="*/ 442 h 3052589"/>
                <a:gd name="connsiteX0-287" fmla="*/ 391194 w 12298321"/>
                <a:gd name="connsiteY0-288" fmla="*/ 442 h 2948803"/>
                <a:gd name="connsiteX1-289" fmla="*/ 5657199 w 12298321"/>
                <a:gd name="connsiteY1-290" fmla="*/ 1842978 h 2948803"/>
                <a:gd name="connsiteX2-291" fmla="*/ 12187882 w 12298321"/>
                <a:gd name="connsiteY2-292" fmla="*/ 1801114 h 2948803"/>
                <a:gd name="connsiteX3-293" fmla="*/ 12298321 w 12298321"/>
                <a:gd name="connsiteY3-294" fmla="*/ 1747221 h 2948803"/>
                <a:gd name="connsiteX4-295" fmla="*/ 12298321 w 12298321"/>
                <a:gd name="connsiteY4-296" fmla="*/ 2550059 h 2948803"/>
                <a:gd name="connsiteX5-297" fmla="*/ 12244673 w 12298321"/>
                <a:gd name="connsiteY5-298" fmla="*/ 2932843 h 2948803"/>
                <a:gd name="connsiteX6-299" fmla="*/ 6328349 w 12298321"/>
                <a:gd name="connsiteY6-300" fmla="*/ 2660672 h 2948803"/>
                <a:gd name="connsiteX7-301" fmla="*/ 576836 w 12298321"/>
                <a:gd name="connsiteY7-302" fmla="*/ 1963884 h 2948803"/>
                <a:gd name="connsiteX8-303" fmla="*/ 118150 w 12298321"/>
                <a:gd name="connsiteY8-304" fmla="*/ 1186252 h 2948803"/>
                <a:gd name="connsiteX9-305" fmla="*/ 106321 w 12298321"/>
                <a:gd name="connsiteY9-306" fmla="*/ 1185199 h 2948803"/>
                <a:gd name="connsiteX10-307" fmla="*/ 106321 w 12298321"/>
                <a:gd name="connsiteY10-308" fmla="*/ 52838 h 2948803"/>
                <a:gd name="connsiteX11-309" fmla="*/ 120247 w 12298321"/>
                <a:gd name="connsiteY11-310" fmla="*/ 49091 h 2948803"/>
                <a:gd name="connsiteX12-311" fmla="*/ 391194 w 12298321"/>
                <a:gd name="connsiteY12-312" fmla="*/ 442 h 29488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2298321" h="2948803">
                  <a:moveTo>
                    <a:pt x="391194" y="442"/>
                  </a:moveTo>
                  <a:cubicBezTo>
                    <a:pt x="2776687" y="-30437"/>
                    <a:pt x="3645324" y="1565196"/>
                    <a:pt x="5657199" y="1842978"/>
                  </a:cubicBezTo>
                  <a:cubicBezTo>
                    <a:pt x="7543330" y="2103399"/>
                    <a:pt x="10699538" y="2408738"/>
                    <a:pt x="12187882" y="1801114"/>
                  </a:cubicBezTo>
                  <a:lnTo>
                    <a:pt x="12298321" y="1747221"/>
                  </a:lnTo>
                  <a:lnTo>
                    <a:pt x="12298321" y="2550059"/>
                  </a:lnTo>
                  <a:lnTo>
                    <a:pt x="12244673" y="2932843"/>
                  </a:lnTo>
                  <a:cubicBezTo>
                    <a:pt x="10437671" y="3042375"/>
                    <a:pt x="7938881" y="1802257"/>
                    <a:pt x="6328349" y="2660672"/>
                  </a:cubicBezTo>
                  <a:cubicBezTo>
                    <a:pt x="4717817" y="3519087"/>
                    <a:pt x="1611869" y="2209621"/>
                    <a:pt x="576836" y="1963884"/>
                  </a:cubicBezTo>
                  <a:cubicBezTo>
                    <a:pt x="-458197" y="1718147"/>
                    <a:pt x="240812" y="1203357"/>
                    <a:pt x="118150" y="1186252"/>
                  </a:cubicBezTo>
                  <a:lnTo>
                    <a:pt x="106321" y="1185199"/>
                  </a:lnTo>
                  <a:lnTo>
                    <a:pt x="106321" y="52838"/>
                  </a:lnTo>
                  <a:lnTo>
                    <a:pt x="120247" y="49091"/>
                  </a:lnTo>
                  <a:cubicBezTo>
                    <a:pt x="217013" y="23452"/>
                    <a:pt x="311678" y="1472"/>
                    <a:pt x="391194" y="442"/>
                  </a:cubicBezTo>
                  <a:close/>
                </a:path>
              </a:pathLst>
            </a:custGeom>
            <a:solidFill>
              <a:srgbClr val="20B6B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任意多边形 7"/>
            <p:cNvSpPr/>
            <p:nvPr>
              <p:custDataLst>
                <p:tags r:id="rId8"/>
              </p:custDataLst>
            </p:nvPr>
          </p:nvSpPr>
          <p:spPr>
            <a:xfrm>
              <a:off x="0" y="5099645"/>
              <a:ext cx="12191999" cy="1758355"/>
            </a:xfrm>
            <a:custGeom>
              <a:avLst/>
              <a:gdLst>
                <a:gd name="connsiteX0" fmla="*/ 568728 w 12632431"/>
                <a:gd name="connsiteY0" fmla="*/ 1170 h 1758355"/>
                <a:gd name="connsiteX1" fmla="*/ 6207369 w 12632431"/>
                <a:gd name="connsiteY1" fmla="*/ 1172742 h 1758355"/>
                <a:gd name="connsiteX2" fmla="*/ 12625753 w 12632431"/>
                <a:gd name="connsiteY2" fmla="*/ 1366174 h 1758355"/>
                <a:gd name="connsiteX3" fmla="*/ 12632431 w 12632431"/>
                <a:gd name="connsiteY3" fmla="*/ 1651634 h 1758355"/>
                <a:gd name="connsiteX4" fmla="*/ 12577416 w 12632431"/>
                <a:gd name="connsiteY4" fmla="*/ 1671706 h 1758355"/>
                <a:gd name="connsiteX5" fmla="*/ 6036725 w 12632431"/>
                <a:gd name="connsiteY5" fmla="*/ 1500989 h 1758355"/>
                <a:gd name="connsiteX6" fmla="*/ 43527 w 12632431"/>
                <a:gd name="connsiteY6" fmla="*/ 954701 h 1758355"/>
                <a:gd name="connsiteX7" fmla="*/ 0 w 12632431"/>
                <a:gd name="connsiteY7" fmla="*/ 966331 h 1758355"/>
                <a:gd name="connsiteX8" fmla="*/ 0 w 12632431"/>
                <a:gd name="connsiteY8" fmla="*/ 100081 h 1758355"/>
                <a:gd name="connsiteX9" fmla="*/ 568728 w 12632431"/>
                <a:gd name="connsiteY9" fmla="*/ 1170 h 175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32431" h="1758355">
                  <a:moveTo>
                    <a:pt x="568728" y="1170"/>
                  </a:moveTo>
                  <a:cubicBezTo>
                    <a:pt x="2329430" y="-58567"/>
                    <a:pt x="3471681" y="2192650"/>
                    <a:pt x="6207369" y="1172742"/>
                  </a:cubicBezTo>
                  <a:cubicBezTo>
                    <a:pt x="9226060" y="47327"/>
                    <a:pt x="11289322" y="2148691"/>
                    <a:pt x="12625753" y="1366174"/>
                  </a:cubicBezTo>
                  <a:lnTo>
                    <a:pt x="12632431" y="1651634"/>
                  </a:lnTo>
                  <a:lnTo>
                    <a:pt x="12577416" y="1671706"/>
                  </a:lnTo>
                  <a:cubicBezTo>
                    <a:pt x="11110248" y="2124180"/>
                    <a:pt x="8366526" y="613516"/>
                    <a:pt x="6036725" y="1500989"/>
                  </a:cubicBezTo>
                  <a:cubicBezTo>
                    <a:pt x="3629264" y="2418045"/>
                    <a:pt x="2110499" y="477375"/>
                    <a:pt x="43527" y="954701"/>
                  </a:cubicBezTo>
                  <a:lnTo>
                    <a:pt x="0" y="966331"/>
                  </a:lnTo>
                  <a:lnTo>
                    <a:pt x="0" y="100081"/>
                  </a:lnTo>
                  <a:cubicBezTo>
                    <a:pt x="197827" y="38260"/>
                    <a:pt x="386587" y="7350"/>
                    <a:pt x="568728" y="1170"/>
                  </a:cubicBezTo>
                  <a:close/>
                </a:path>
              </a:pathLst>
            </a:custGeom>
            <a:solidFill>
              <a:srgbClr val="20B6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1965026"/>
              <a:ext cx="12192000" cy="5030537"/>
              <a:chOff x="0" y="1965026"/>
              <a:chExt cx="12192000" cy="5030537"/>
            </a:xfrm>
          </p:grpSpPr>
          <p:sp>
            <p:nvSpPr>
              <p:cNvPr id="11" name="任意多边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1" y="4635665"/>
                <a:ext cx="12191999" cy="2134511"/>
              </a:xfrm>
              <a:custGeom>
                <a:avLst/>
                <a:gdLst>
                  <a:gd name="connsiteX0" fmla="*/ 501750 w 12642271"/>
                  <a:gd name="connsiteY0" fmla="*/ 238 h 2083587"/>
                  <a:gd name="connsiteX1" fmla="*/ 6207369 w 12642271"/>
                  <a:gd name="connsiteY1" fmla="*/ 1121804 h 2083587"/>
                  <a:gd name="connsiteX2" fmla="*/ 12625753 w 12642271"/>
                  <a:gd name="connsiteY2" fmla="*/ 1315236 h 2083587"/>
                  <a:gd name="connsiteX3" fmla="*/ 12642271 w 12642271"/>
                  <a:gd name="connsiteY3" fmla="*/ 2021347 h 2083587"/>
                  <a:gd name="connsiteX4" fmla="*/ 12513491 w 12642271"/>
                  <a:gd name="connsiteY4" fmla="*/ 2053408 h 2083587"/>
                  <a:gd name="connsiteX5" fmla="*/ 6350981 w 12642271"/>
                  <a:gd name="connsiteY5" fmla="*/ 1710898 h 2083587"/>
                  <a:gd name="connsiteX6" fmla="*/ 581885 w 12642271"/>
                  <a:gd name="connsiteY6" fmla="*/ 539326 h 2083587"/>
                  <a:gd name="connsiteX7" fmla="*/ 150102 w 12642271"/>
                  <a:gd name="connsiteY7" fmla="*/ 597571 h 2083587"/>
                  <a:gd name="connsiteX8" fmla="*/ 0 w 12642271"/>
                  <a:gd name="connsiteY8" fmla="*/ 638237 h 2083587"/>
                  <a:gd name="connsiteX9" fmla="*/ 0 w 12642271"/>
                  <a:gd name="connsiteY9" fmla="*/ 49143 h 2083587"/>
                  <a:gd name="connsiteX10" fmla="*/ 501750 w 12642271"/>
                  <a:gd name="connsiteY10" fmla="*/ 238 h 2083587"/>
                  <a:gd name="connsiteX0-1" fmla="*/ 501750 w 12642271"/>
                  <a:gd name="connsiteY0-2" fmla="*/ 238 h 2134511"/>
                  <a:gd name="connsiteX1-3" fmla="*/ 6207369 w 12642271"/>
                  <a:gd name="connsiteY1-4" fmla="*/ 1121804 h 2134511"/>
                  <a:gd name="connsiteX2-5" fmla="*/ 12625753 w 12642271"/>
                  <a:gd name="connsiteY2-6" fmla="*/ 1315236 h 2134511"/>
                  <a:gd name="connsiteX3-7" fmla="*/ 12642271 w 12642271"/>
                  <a:gd name="connsiteY3-8" fmla="*/ 2021347 h 2134511"/>
                  <a:gd name="connsiteX4-9" fmla="*/ 12513491 w 12642271"/>
                  <a:gd name="connsiteY4-10" fmla="*/ 2053408 h 2134511"/>
                  <a:gd name="connsiteX5-11" fmla="*/ 6350981 w 12642271"/>
                  <a:gd name="connsiteY5-12" fmla="*/ 1710898 h 2134511"/>
                  <a:gd name="connsiteX6-13" fmla="*/ 581885 w 12642271"/>
                  <a:gd name="connsiteY6-14" fmla="*/ 539326 h 2134511"/>
                  <a:gd name="connsiteX7-15" fmla="*/ 150102 w 12642271"/>
                  <a:gd name="connsiteY7-16" fmla="*/ 597571 h 2134511"/>
                  <a:gd name="connsiteX8-17" fmla="*/ 0 w 12642271"/>
                  <a:gd name="connsiteY8-18" fmla="*/ 638237 h 2134511"/>
                  <a:gd name="connsiteX9-19" fmla="*/ 0 w 12642271"/>
                  <a:gd name="connsiteY9-20" fmla="*/ 49143 h 2134511"/>
                  <a:gd name="connsiteX10-21" fmla="*/ 501750 w 12642271"/>
                  <a:gd name="connsiteY10-22" fmla="*/ 238 h 21345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12642271" h="2134511">
                    <a:moveTo>
                      <a:pt x="501750" y="238"/>
                    </a:moveTo>
                    <a:cubicBezTo>
                      <a:pt x="2887243" y="-30641"/>
                      <a:pt x="3509230" y="2968188"/>
                      <a:pt x="6207369" y="1121804"/>
                    </a:cubicBezTo>
                    <a:cubicBezTo>
                      <a:pt x="9085384" y="-847672"/>
                      <a:pt x="11289322" y="2097753"/>
                      <a:pt x="12625753" y="1315236"/>
                    </a:cubicBezTo>
                    <a:lnTo>
                      <a:pt x="12642271" y="2021347"/>
                    </a:lnTo>
                    <a:lnTo>
                      <a:pt x="12513491" y="2053408"/>
                    </a:lnTo>
                    <a:cubicBezTo>
                      <a:pt x="10407551" y="2532217"/>
                      <a:pt x="9149962" y="690991"/>
                      <a:pt x="6350981" y="1710898"/>
                    </a:cubicBezTo>
                    <a:cubicBezTo>
                      <a:pt x="3552001" y="2730806"/>
                      <a:pt x="2383323" y="479589"/>
                      <a:pt x="581885" y="539326"/>
                    </a:cubicBezTo>
                    <a:cubicBezTo>
                      <a:pt x="442119" y="543961"/>
                      <a:pt x="298543" y="562507"/>
                      <a:pt x="150102" y="597571"/>
                    </a:cubicBezTo>
                    <a:lnTo>
                      <a:pt x="0" y="638237"/>
                    </a:lnTo>
                    <a:lnTo>
                      <a:pt x="0" y="49143"/>
                    </a:lnTo>
                    <a:cubicBezTo>
                      <a:pt x="175846" y="17821"/>
                      <a:pt x="342717" y="2297"/>
                      <a:pt x="501750" y="238"/>
                    </a:cubicBezTo>
                    <a:close/>
                  </a:path>
                </a:pathLst>
              </a:custGeom>
              <a:solidFill>
                <a:srgbClr val="20B6BE">
                  <a:alpha val="4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965026"/>
                <a:ext cx="8672946" cy="5030537"/>
              </a:xfrm>
              <a:prstGeom prst="rect">
                <a:avLst/>
              </a:prstGeom>
            </p:spPr>
          </p:pic>
        </p:grpSp>
      </p:grp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5828414" y="1747708"/>
            <a:ext cx="5482185" cy="1861184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9600" spc="600" baseline="0">
                <a:solidFill>
                  <a:schemeClr val="accent2"/>
                </a:solidFill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5828415" y="3656750"/>
            <a:ext cx="5482185" cy="537931"/>
          </a:xfrm>
        </p:spPr>
        <p:txBody>
          <a:bodyPr lIns="90170" tIns="46990" rIns="90170" bIns="46990"/>
          <a:lstStyle>
            <a:lvl1pPr marL="0" indent="0" algn="ctr">
              <a:buNone/>
              <a:defRPr sz="2000" baseline="0"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274432" y="5745760"/>
            <a:ext cx="1917568" cy="111224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>
            <p:custDataLst>
              <p:tags r:id="rId1"/>
            </p:custDataLst>
          </p:nvPr>
        </p:nvGrpSpPr>
        <p:grpSpPr>
          <a:xfrm>
            <a:off x="79643" y="11367"/>
            <a:ext cx="12112357" cy="6846633"/>
            <a:chOff x="79643" y="11367"/>
            <a:chExt cx="12112357" cy="6846633"/>
          </a:xfrm>
        </p:grpSpPr>
        <p:sp>
          <p:nvSpPr>
            <p:cNvPr id="6" name="矩形 5"/>
            <p:cNvSpPr/>
            <p:nvPr userDrawn="1">
              <p:custDataLst>
                <p:tags r:id="rId7"/>
              </p:custDataLst>
            </p:nvPr>
          </p:nvSpPr>
          <p:spPr>
            <a:xfrm>
              <a:off x="248285" y="196333"/>
              <a:ext cx="11692255" cy="6311900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dirty="0">
                <a:sym typeface="+mn-ea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0274432" y="5745760"/>
              <a:ext cx="1917568" cy="111224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 rotWithShape="1">
            <a:blip r:embed="rId12"/>
            <a:srcRect/>
            <a:stretch>
              <a:fillRect/>
            </a:stretch>
          </p:blipFill>
          <p:spPr>
            <a:xfrm>
              <a:off x="79643" y="11367"/>
              <a:ext cx="1320987" cy="107943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17310" y="5131684"/>
            <a:ext cx="2244906" cy="167423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82600" y="770255"/>
            <a:ext cx="4141470" cy="882015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487045" y="1764030"/>
            <a:ext cx="4137660" cy="409321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9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210932" y="72813"/>
            <a:ext cx="1917568" cy="11122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210932" y="72813"/>
            <a:ext cx="1917568" cy="11122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274432" y="5745760"/>
            <a:ext cx="1917568" cy="111224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-3174" y="2752423"/>
            <a:ext cx="12436765" cy="1353153"/>
            <a:chOff x="-3174" y="2752423"/>
            <a:chExt cx="12436765" cy="1353153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 rotWithShape="1">
            <a:blip r:embed="rId11"/>
            <a:srcRect/>
            <a:stretch>
              <a:fillRect/>
            </a:stretch>
          </p:blipFill>
          <p:spPr>
            <a:xfrm>
              <a:off x="10777632" y="2752423"/>
              <a:ext cx="1655959" cy="135315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-3174" y="2821841"/>
              <a:ext cx="1395318" cy="121431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79644" y="11367"/>
            <a:ext cx="12076977" cy="6765386"/>
            <a:chOff x="79644" y="11367"/>
            <a:chExt cx="12076977" cy="6765386"/>
          </a:xfrm>
        </p:grpSpPr>
        <p:pic>
          <p:nvPicPr>
            <p:cNvPr id="7" name="图片 6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10887615" y="6040696"/>
              <a:ext cx="1269006" cy="73605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 rotWithShape="1">
            <a:blip r:embed="rId11"/>
            <a:srcRect/>
            <a:stretch>
              <a:fillRect/>
            </a:stretch>
          </p:blipFill>
          <p:spPr>
            <a:xfrm>
              <a:off x="79644" y="11367"/>
              <a:ext cx="874202" cy="71434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>
            <p:custDataLst>
              <p:tags r:id="rId1"/>
            </p:custDataLst>
          </p:nvPr>
        </p:nvGrpSpPr>
        <p:grpSpPr>
          <a:xfrm>
            <a:off x="-106320" y="1965026"/>
            <a:ext cx="12298320" cy="5030537"/>
            <a:chOff x="-106320" y="1965026"/>
            <a:chExt cx="12298320" cy="5030537"/>
          </a:xfrm>
        </p:grpSpPr>
        <p:sp>
          <p:nvSpPr>
            <p:cNvPr id="13" name="任意多边形 8"/>
            <p:cNvSpPr/>
            <p:nvPr>
              <p:custDataLst>
                <p:tags r:id="rId7"/>
              </p:custDataLst>
            </p:nvPr>
          </p:nvSpPr>
          <p:spPr>
            <a:xfrm>
              <a:off x="-106320" y="4194681"/>
              <a:ext cx="12298320" cy="2575495"/>
            </a:xfrm>
            <a:custGeom>
              <a:avLst/>
              <a:gdLst>
                <a:gd name="connsiteX0" fmla="*/ 284873 w 12192000"/>
                <a:gd name="connsiteY0" fmla="*/ 442 h 3750841"/>
                <a:gd name="connsiteX1" fmla="*/ 5550878 w 12192000"/>
                <a:gd name="connsiteY1" fmla="*/ 1842978 h 3750841"/>
                <a:gd name="connsiteX2" fmla="*/ 12081561 w 12192000"/>
                <a:gd name="connsiteY2" fmla="*/ 1801114 h 3750841"/>
                <a:gd name="connsiteX3" fmla="*/ 12192000 w 12192000"/>
                <a:gd name="connsiteY3" fmla="*/ 1747221 h 3750841"/>
                <a:gd name="connsiteX4" fmla="*/ 12192000 w 12192000"/>
                <a:gd name="connsiteY4" fmla="*/ 2550059 h 3750841"/>
                <a:gd name="connsiteX5" fmla="*/ 12138352 w 12192000"/>
                <a:gd name="connsiteY5" fmla="*/ 2633905 h 3750841"/>
                <a:gd name="connsiteX6" fmla="*/ 5975843 w 12192000"/>
                <a:gd name="connsiteY6" fmla="*/ 3715748 h 3750841"/>
                <a:gd name="connsiteX7" fmla="*/ 576023 w 12192000"/>
                <a:gd name="connsiteY7" fmla="*/ 1348423 h 3750841"/>
                <a:gd name="connsiteX8" fmla="*/ 11829 w 12192000"/>
                <a:gd name="connsiteY8" fmla="*/ 1186252 h 3750841"/>
                <a:gd name="connsiteX9" fmla="*/ 0 w 12192000"/>
                <a:gd name="connsiteY9" fmla="*/ 1185199 h 3750841"/>
                <a:gd name="connsiteX10" fmla="*/ 0 w 12192000"/>
                <a:gd name="connsiteY10" fmla="*/ 52838 h 3750841"/>
                <a:gd name="connsiteX11" fmla="*/ 13926 w 12192000"/>
                <a:gd name="connsiteY11" fmla="*/ 49091 h 3750841"/>
                <a:gd name="connsiteX12" fmla="*/ 284873 w 12192000"/>
                <a:gd name="connsiteY12" fmla="*/ 442 h 3750841"/>
                <a:gd name="connsiteX0-1" fmla="*/ 336528 w 12243655"/>
                <a:gd name="connsiteY0-2" fmla="*/ 442 h 2793586"/>
                <a:gd name="connsiteX1-3" fmla="*/ 5602533 w 12243655"/>
                <a:gd name="connsiteY1-4" fmla="*/ 1842978 h 2793586"/>
                <a:gd name="connsiteX2-5" fmla="*/ 12133216 w 12243655"/>
                <a:gd name="connsiteY2-6" fmla="*/ 1801114 h 2793586"/>
                <a:gd name="connsiteX3-7" fmla="*/ 12243655 w 12243655"/>
                <a:gd name="connsiteY3-8" fmla="*/ 1747221 h 2793586"/>
                <a:gd name="connsiteX4-9" fmla="*/ 12243655 w 12243655"/>
                <a:gd name="connsiteY4-10" fmla="*/ 2550059 h 2793586"/>
                <a:gd name="connsiteX5-11" fmla="*/ 12190007 w 12243655"/>
                <a:gd name="connsiteY5-12" fmla="*/ 2633905 h 2793586"/>
                <a:gd name="connsiteX6-13" fmla="*/ 6326436 w 12243655"/>
                <a:gd name="connsiteY6-14" fmla="*/ 2168302 h 2793586"/>
                <a:gd name="connsiteX7-15" fmla="*/ 627678 w 12243655"/>
                <a:gd name="connsiteY7-16" fmla="*/ 1348423 h 2793586"/>
                <a:gd name="connsiteX8-17" fmla="*/ 63484 w 12243655"/>
                <a:gd name="connsiteY8-18" fmla="*/ 1186252 h 2793586"/>
                <a:gd name="connsiteX9-19" fmla="*/ 51655 w 12243655"/>
                <a:gd name="connsiteY9-20" fmla="*/ 1185199 h 2793586"/>
                <a:gd name="connsiteX10-21" fmla="*/ 51655 w 12243655"/>
                <a:gd name="connsiteY10-22" fmla="*/ 52838 h 2793586"/>
                <a:gd name="connsiteX11-23" fmla="*/ 65581 w 12243655"/>
                <a:gd name="connsiteY11-24" fmla="*/ 49091 h 2793586"/>
                <a:gd name="connsiteX12-25" fmla="*/ 336528 w 12243655"/>
                <a:gd name="connsiteY12-26" fmla="*/ 442 h 2793586"/>
                <a:gd name="connsiteX0-27" fmla="*/ 336528 w 12243655"/>
                <a:gd name="connsiteY0-28" fmla="*/ 442 h 2709994"/>
                <a:gd name="connsiteX1-29" fmla="*/ 5602533 w 12243655"/>
                <a:gd name="connsiteY1-30" fmla="*/ 1842978 h 2709994"/>
                <a:gd name="connsiteX2-31" fmla="*/ 12133216 w 12243655"/>
                <a:gd name="connsiteY2-32" fmla="*/ 1801114 h 2709994"/>
                <a:gd name="connsiteX3-33" fmla="*/ 12243655 w 12243655"/>
                <a:gd name="connsiteY3-34" fmla="*/ 1747221 h 2709994"/>
                <a:gd name="connsiteX4-35" fmla="*/ 12243655 w 12243655"/>
                <a:gd name="connsiteY4-36" fmla="*/ 2550059 h 2709994"/>
                <a:gd name="connsiteX5-37" fmla="*/ 12190007 w 12243655"/>
                <a:gd name="connsiteY5-38" fmla="*/ 2633905 h 2709994"/>
                <a:gd name="connsiteX6-39" fmla="*/ 6326436 w 12243655"/>
                <a:gd name="connsiteY6-40" fmla="*/ 2168302 h 2709994"/>
                <a:gd name="connsiteX7-41" fmla="*/ 627678 w 12243655"/>
                <a:gd name="connsiteY7-42" fmla="*/ 1348423 h 2709994"/>
                <a:gd name="connsiteX8-43" fmla="*/ 63484 w 12243655"/>
                <a:gd name="connsiteY8-44" fmla="*/ 1186252 h 2709994"/>
                <a:gd name="connsiteX9-45" fmla="*/ 51655 w 12243655"/>
                <a:gd name="connsiteY9-46" fmla="*/ 1185199 h 2709994"/>
                <a:gd name="connsiteX10-47" fmla="*/ 51655 w 12243655"/>
                <a:gd name="connsiteY10-48" fmla="*/ 52838 h 2709994"/>
                <a:gd name="connsiteX11-49" fmla="*/ 65581 w 12243655"/>
                <a:gd name="connsiteY11-50" fmla="*/ 49091 h 2709994"/>
                <a:gd name="connsiteX12-51" fmla="*/ 336528 w 12243655"/>
                <a:gd name="connsiteY12-52" fmla="*/ 442 h 2709994"/>
                <a:gd name="connsiteX0-53" fmla="*/ 336528 w 12243655"/>
                <a:gd name="connsiteY0-54" fmla="*/ 442 h 2746355"/>
                <a:gd name="connsiteX1-55" fmla="*/ 5602533 w 12243655"/>
                <a:gd name="connsiteY1-56" fmla="*/ 1842978 h 2746355"/>
                <a:gd name="connsiteX2-57" fmla="*/ 12133216 w 12243655"/>
                <a:gd name="connsiteY2-58" fmla="*/ 1801114 h 2746355"/>
                <a:gd name="connsiteX3-59" fmla="*/ 12243655 w 12243655"/>
                <a:gd name="connsiteY3-60" fmla="*/ 1747221 h 2746355"/>
                <a:gd name="connsiteX4-61" fmla="*/ 12243655 w 12243655"/>
                <a:gd name="connsiteY4-62" fmla="*/ 2550059 h 2746355"/>
                <a:gd name="connsiteX5-63" fmla="*/ 12190007 w 12243655"/>
                <a:gd name="connsiteY5-64" fmla="*/ 2633905 h 2746355"/>
                <a:gd name="connsiteX6-65" fmla="*/ 6326436 w 12243655"/>
                <a:gd name="connsiteY6-66" fmla="*/ 2168302 h 2746355"/>
                <a:gd name="connsiteX7-67" fmla="*/ 627678 w 12243655"/>
                <a:gd name="connsiteY7-68" fmla="*/ 1348423 h 2746355"/>
                <a:gd name="connsiteX8-69" fmla="*/ 63484 w 12243655"/>
                <a:gd name="connsiteY8-70" fmla="*/ 1186252 h 2746355"/>
                <a:gd name="connsiteX9-71" fmla="*/ 51655 w 12243655"/>
                <a:gd name="connsiteY9-72" fmla="*/ 1185199 h 2746355"/>
                <a:gd name="connsiteX10-73" fmla="*/ 51655 w 12243655"/>
                <a:gd name="connsiteY10-74" fmla="*/ 52838 h 2746355"/>
                <a:gd name="connsiteX11-75" fmla="*/ 65581 w 12243655"/>
                <a:gd name="connsiteY11-76" fmla="*/ 49091 h 2746355"/>
                <a:gd name="connsiteX12-77" fmla="*/ 336528 w 12243655"/>
                <a:gd name="connsiteY12-78" fmla="*/ 442 h 2746355"/>
                <a:gd name="connsiteX0-79" fmla="*/ 336528 w 12243655"/>
                <a:gd name="connsiteY0-80" fmla="*/ 442 h 3062767"/>
                <a:gd name="connsiteX1-81" fmla="*/ 5602533 w 12243655"/>
                <a:gd name="connsiteY1-82" fmla="*/ 1842978 h 3062767"/>
                <a:gd name="connsiteX2-83" fmla="*/ 12133216 w 12243655"/>
                <a:gd name="connsiteY2-84" fmla="*/ 1801114 h 3062767"/>
                <a:gd name="connsiteX3-85" fmla="*/ 12243655 w 12243655"/>
                <a:gd name="connsiteY3-86" fmla="*/ 1747221 h 3062767"/>
                <a:gd name="connsiteX4-87" fmla="*/ 12243655 w 12243655"/>
                <a:gd name="connsiteY4-88" fmla="*/ 2550059 h 3062767"/>
                <a:gd name="connsiteX5-89" fmla="*/ 12190007 w 12243655"/>
                <a:gd name="connsiteY5-90" fmla="*/ 2932843 h 3062767"/>
                <a:gd name="connsiteX6-91" fmla="*/ 6326436 w 12243655"/>
                <a:gd name="connsiteY6-92" fmla="*/ 2168302 h 3062767"/>
                <a:gd name="connsiteX7-93" fmla="*/ 627678 w 12243655"/>
                <a:gd name="connsiteY7-94" fmla="*/ 1348423 h 3062767"/>
                <a:gd name="connsiteX8-95" fmla="*/ 63484 w 12243655"/>
                <a:gd name="connsiteY8-96" fmla="*/ 1186252 h 3062767"/>
                <a:gd name="connsiteX9-97" fmla="*/ 51655 w 12243655"/>
                <a:gd name="connsiteY9-98" fmla="*/ 1185199 h 3062767"/>
                <a:gd name="connsiteX10-99" fmla="*/ 51655 w 12243655"/>
                <a:gd name="connsiteY10-100" fmla="*/ 52838 h 3062767"/>
                <a:gd name="connsiteX11-101" fmla="*/ 65581 w 12243655"/>
                <a:gd name="connsiteY11-102" fmla="*/ 49091 h 3062767"/>
                <a:gd name="connsiteX12-103" fmla="*/ 336528 w 12243655"/>
                <a:gd name="connsiteY12-104" fmla="*/ 442 h 3062767"/>
                <a:gd name="connsiteX0-105" fmla="*/ 336528 w 12243655"/>
                <a:gd name="connsiteY0-106" fmla="*/ 442 h 2945862"/>
                <a:gd name="connsiteX1-107" fmla="*/ 5602533 w 12243655"/>
                <a:gd name="connsiteY1-108" fmla="*/ 1842978 h 2945862"/>
                <a:gd name="connsiteX2-109" fmla="*/ 12133216 w 12243655"/>
                <a:gd name="connsiteY2-110" fmla="*/ 1801114 h 2945862"/>
                <a:gd name="connsiteX3-111" fmla="*/ 12243655 w 12243655"/>
                <a:gd name="connsiteY3-112" fmla="*/ 1747221 h 2945862"/>
                <a:gd name="connsiteX4-113" fmla="*/ 12243655 w 12243655"/>
                <a:gd name="connsiteY4-114" fmla="*/ 2550059 h 2945862"/>
                <a:gd name="connsiteX5-115" fmla="*/ 12190007 w 12243655"/>
                <a:gd name="connsiteY5-116" fmla="*/ 2932843 h 2945862"/>
                <a:gd name="connsiteX6-117" fmla="*/ 6326436 w 12243655"/>
                <a:gd name="connsiteY6-118" fmla="*/ 2168302 h 2945862"/>
                <a:gd name="connsiteX7-119" fmla="*/ 627678 w 12243655"/>
                <a:gd name="connsiteY7-120" fmla="*/ 1348423 h 2945862"/>
                <a:gd name="connsiteX8-121" fmla="*/ 63484 w 12243655"/>
                <a:gd name="connsiteY8-122" fmla="*/ 1186252 h 2945862"/>
                <a:gd name="connsiteX9-123" fmla="*/ 51655 w 12243655"/>
                <a:gd name="connsiteY9-124" fmla="*/ 1185199 h 2945862"/>
                <a:gd name="connsiteX10-125" fmla="*/ 51655 w 12243655"/>
                <a:gd name="connsiteY10-126" fmla="*/ 52838 h 2945862"/>
                <a:gd name="connsiteX11-127" fmla="*/ 65581 w 12243655"/>
                <a:gd name="connsiteY11-128" fmla="*/ 49091 h 2945862"/>
                <a:gd name="connsiteX12-129" fmla="*/ 336528 w 12243655"/>
                <a:gd name="connsiteY12-130" fmla="*/ 442 h 2945862"/>
                <a:gd name="connsiteX0-131" fmla="*/ 284873 w 12192000"/>
                <a:gd name="connsiteY0-132" fmla="*/ 442 h 3033575"/>
                <a:gd name="connsiteX1-133" fmla="*/ 5550878 w 12192000"/>
                <a:gd name="connsiteY1-134" fmla="*/ 1842978 h 3033575"/>
                <a:gd name="connsiteX2-135" fmla="*/ 12081561 w 12192000"/>
                <a:gd name="connsiteY2-136" fmla="*/ 1801114 h 3033575"/>
                <a:gd name="connsiteX3-137" fmla="*/ 12192000 w 12192000"/>
                <a:gd name="connsiteY3-138" fmla="*/ 1747221 h 3033575"/>
                <a:gd name="connsiteX4-139" fmla="*/ 12192000 w 12192000"/>
                <a:gd name="connsiteY4-140" fmla="*/ 2550059 h 3033575"/>
                <a:gd name="connsiteX5-141" fmla="*/ 12138352 w 12192000"/>
                <a:gd name="connsiteY5-142" fmla="*/ 2932843 h 3033575"/>
                <a:gd name="connsiteX6-143" fmla="*/ 4006366 w 12192000"/>
                <a:gd name="connsiteY6-144" fmla="*/ 2854102 h 3033575"/>
                <a:gd name="connsiteX7-145" fmla="*/ 576023 w 12192000"/>
                <a:gd name="connsiteY7-146" fmla="*/ 1348423 h 3033575"/>
                <a:gd name="connsiteX8-147" fmla="*/ 11829 w 12192000"/>
                <a:gd name="connsiteY8-148" fmla="*/ 1186252 h 3033575"/>
                <a:gd name="connsiteX9-149" fmla="*/ 0 w 12192000"/>
                <a:gd name="connsiteY9-150" fmla="*/ 1185199 h 3033575"/>
                <a:gd name="connsiteX10-151" fmla="*/ 0 w 12192000"/>
                <a:gd name="connsiteY10-152" fmla="*/ 52838 h 3033575"/>
                <a:gd name="connsiteX11-153" fmla="*/ 13926 w 12192000"/>
                <a:gd name="connsiteY11-154" fmla="*/ 49091 h 3033575"/>
                <a:gd name="connsiteX12-155" fmla="*/ 284873 w 12192000"/>
                <a:gd name="connsiteY12-156" fmla="*/ 442 h 3033575"/>
                <a:gd name="connsiteX0-157" fmla="*/ 284873 w 12192000"/>
                <a:gd name="connsiteY0-158" fmla="*/ 442 h 3157480"/>
                <a:gd name="connsiteX1-159" fmla="*/ 5550878 w 12192000"/>
                <a:gd name="connsiteY1-160" fmla="*/ 1842978 h 3157480"/>
                <a:gd name="connsiteX2-161" fmla="*/ 12081561 w 12192000"/>
                <a:gd name="connsiteY2-162" fmla="*/ 1801114 h 3157480"/>
                <a:gd name="connsiteX3-163" fmla="*/ 12192000 w 12192000"/>
                <a:gd name="connsiteY3-164" fmla="*/ 1747221 h 3157480"/>
                <a:gd name="connsiteX4-165" fmla="*/ 12192000 w 12192000"/>
                <a:gd name="connsiteY4-166" fmla="*/ 2550059 h 3157480"/>
                <a:gd name="connsiteX5-167" fmla="*/ 12138352 w 12192000"/>
                <a:gd name="connsiteY5-168" fmla="*/ 2932843 h 3157480"/>
                <a:gd name="connsiteX6-169" fmla="*/ 4006366 w 12192000"/>
                <a:gd name="connsiteY6-170" fmla="*/ 2854102 h 3157480"/>
                <a:gd name="connsiteX7-171" fmla="*/ 576023 w 12192000"/>
                <a:gd name="connsiteY7-172" fmla="*/ 1348423 h 3157480"/>
                <a:gd name="connsiteX8-173" fmla="*/ 11829 w 12192000"/>
                <a:gd name="connsiteY8-174" fmla="*/ 1186252 h 3157480"/>
                <a:gd name="connsiteX9-175" fmla="*/ 0 w 12192000"/>
                <a:gd name="connsiteY9-176" fmla="*/ 1185199 h 3157480"/>
                <a:gd name="connsiteX10-177" fmla="*/ 0 w 12192000"/>
                <a:gd name="connsiteY10-178" fmla="*/ 52838 h 3157480"/>
                <a:gd name="connsiteX11-179" fmla="*/ 13926 w 12192000"/>
                <a:gd name="connsiteY11-180" fmla="*/ 49091 h 3157480"/>
                <a:gd name="connsiteX12-181" fmla="*/ 284873 w 12192000"/>
                <a:gd name="connsiteY12-182" fmla="*/ 442 h 3157480"/>
                <a:gd name="connsiteX0-183" fmla="*/ 284873 w 12192000"/>
                <a:gd name="connsiteY0-184" fmla="*/ 442 h 3218445"/>
                <a:gd name="connsiteX1-185" fmla="*/ 5550878 w 12192000"/>
                <a:gd name="connsiteY1-186" fmla="*/ 1842978 h 3218445"/>
                <a:gd name="connsiteX2-187" fmla="*/ 12081561 w 12192000"/>
                <a:gd name="connsiteY2-188" fmla="*/ 1801114 h 3218445"/>
                <a:gd name="connsiteX3-189" fmla="*/ 12192000 w 12192000"/>
                <a:gd name="connsiteY3-190" fmla="*/ 1747221 h 3218445"/>
                <a:gd name="connsiteX4-191" fmla="*/ 12192000 w 12192000"/>
                <a:gd name="connsiteY4-192" fmla="*/ 2550059 h 3218445"/>
                <a:gd name="connsiteX5-193" fmla="*/ 12138352 w 12192000"/>
                <a:gd name="connsiteY5-194" fmla="*/ 2932843 h 3218445"/>
                <a:gd name="connsiteX6-195" fmla="*/ 5290043 w 12192000"/>
                <a:gd name="connsiteY6-196" fmla="*/ 2942025 h 3218445"/>
                <a:gd name="connsiteX7-197" fmla="*/ 576023 w 12192000"/>
                <a:gd name="connsiteY7-198" fmla="*/ 1348423 h 3218445"/>
                <a:gd name="connsiteX8-199" fmla="*/ 11829 w 12192000"/>
                <a:gd name="connsiteY8-200" fmla="*/ 1186252 h 3218445"/>
                <a:gd name="connsiteX9-201" fmla="*/ 0 w 12192000"/>
                <a:gd name="connsiteY9-202" fmla="*/ 1185199 h 3218445"/>
                <a:gd name="connsiteX10-203" fmla="*/ 0 w 12192000"/>
                <a:gd name="connsiteY10-204" fmla="*/ 52838 h 3218445"/>
                <a:gd name="connsiteX11-205" fmla="*/ 13926 w 12192000"/>
                <a:gd name="connsiteY11-206" fmla="*/ 49091 h 3218445"/>
                <a:gd name="connsiteX12-207" fmla="*/ 284873 w 12192000"/>
                <a:gd name="connsiteY12-208" fmla="*/ 442 h 3218445"/>
                <a:gd name="connsiteX0-209" fmla="*/ 328444 w 12235571"/>
                <a:gd name="connsiteY0-210" fmla="*/ 442 h 3040734"/>
                <a:gd name="connsiteX1-211" fmla="*/ 5594449 w 12235571"/>
                <a:gd name="connsiteY1-212" fmla="*/ 1842978 h 3040734"/>
                <a:gd name="connsiteX2-213" fmla="*/ 12125132 w 12235571"/>
                <a:gd name="connsiteY2-214" fmla="*/ 1801114 h 3040734"/>
                <a:gd name="connsiteX3-215" fmla="*/ 12235571 w 12235571"/>
                <a:gd name="connsiteY3-216" fmla="*/ 1747221 h 3040734"/>
                <a:gd name="connsiteX4-217" fmla="*/ 12235571 w 12235571"/>
                <a:gd name="connsiteY4-218" fmla="*/ 2550059 h 3040734"/>
                <a:gd name="connsiteX5-219" fmla="*/ 12181923 w 12235571"/>
                <a:gd name="connsiteY5-220" fmla="*/ 2932843 h 3040734"/>
                <a:gd name="connsiteX6-221" fmla="*/ 5333614 w 12235571"/>
                <a:gd name="connsiteY6-222" fmla="*/ 2942025 h 3040734"/>
                <a:gd name="connsiteX7-223" fmla="*/ 514086 w 12235571"/>
                <a:gd name="connsiteY7-224" fmla="*/ 1963884 h 3040734"/>
                <a:gd name="connsiteX8-225" fmla="*/ 55400 w 12235571"/>
                <a:gd name="connsiteY8-226" fmla="*/ 1186252 h 3040734"/>
                <a:gd name="connsiteX9-227" fmla="*/ 43571 w 12235571"/>
                <a:gd name="connsiteY9-228" fmla="*/ 1185199 h 3040734"/>
                <a:gd name="connsiteX10-229" fmla="*/ 43571 w 12235571"/>
                <a:gd name="connsiteY10-230" fmla="*/ 52838 h 3040734"/>
                <a:gd name="connsiteX11-231" fmla="*/ 57497 w 12235571"/>
                <a:gd name="connsiteY11-232" fmla="*/ 49091 h 3040734"/>
                <a:gd name="connsiteX12-233" fmla="*/ 328444 w 12235571"/>
                <a:gd name="connsiteY12-234" fmla="*/ 442 h 3040734"/>
                <a:gd name="connsiteX0-235" fmla="*/ 328444 w 12235571"/>
                <a:gd name="connsiteY0-236" fmla="*/ 442 h 3298259"/>
                <a:gd name="connsiteX1-237" fmla="*/ 5594449 w 12235571"/>
                <a:gd name="connsiteY1-238" fmla="*/ 1842978 h 3298259"/>
                <a:gd name="connsiteX2-239" fmla="*/ 12125132 w 12235571"/>
                <a:gd name="connsiteY2-240" fmla="*/ 1801114 h 3298259"/>
                <a:gd name="connsiteX3-241" fmla="*/ 12235571 w 12235571"/>
                <a:gd name="connsiteY3-242" fmla="*/ 1747221 h 3298259"/>
                <a:gd name="connsiteX4-243" fmla="*/ 12235571 w 12235571"/>
                <a:gd name="connsiteY4-244" fmla="*/ 2550059 h 3298259"/>
                <a:gd name="connsiteX5-245" fmla="*/ 12181923 w 12235571"/>
                <a:gd name="connsiteY5-246" fmla="*/ 2932843 h 3298259"/>
                <a:gd name="connsiteX6-247" fmla="*/ 5333614 w 12235571"/>
                <a:gd name="connsiteY6-248" fmla="*/ 2942025 h 3298259"/>
                <a:gd name="connsiteX7-249" fmla="*/ 514086 w 12235571"/>
                <a:gd name="connsiteY7-250" fmla="*/ 1963884 h 3298259"/>
                <a:gd name="connsiteX8-251" fmla="*/ 55400 w 12235571"/>
                <a:gd name="connsiteY8-252" fmla="*/ 1186252 h 3298259"/>
                <a:gd name="connsiteX9-253" fmla="*/ 43571 w 12235571"/>
                <a:gd name="connsiteY9-254" fmla="*/ 1185199 h 3298259"/>
                <a:gd name="connsiteX10-255" fmla="*/ 43571 w 12235571"/>
                <a:gd name="connsiteY10-256" fmla="*/ 52838 h 3298259"/>
                <a:gd name="connsiteX11-257" fmla="*/ 57497 w 12235571"/>
                <a:gd name="connsiteY11-258" fmla="*/ 49091 h 3298259"/>
                <a:gd name="connsiteX12-259" fmla="*/ 328444 w 12235571"/>
                <a:gd name="connsiteY12-260" fmla="*/ 442 h 3298259"/>
                <a:gd name="connsiteX0-261" fmla="*/ 391194 w 12298321"/>
                <a:gd name="connsiteY0-262" fmla="*/ 442 h 3052589"/>
                <a:gd name="connsiteX1-263" fmla="*/ 5657199 w 12298321"/>
                <a:gd name="connsiteY1-264" fmla="*/ 1842978 h 3052589"/>
                <a:gd name="connsiteX2-265" fmla="*/ 12187882 w 12298321"/>
                <a:gd name="connsiteY2-266" fmla="*/ 1801114 h 3052589"/>
                <a:gd name="connsiteX3-267" fmla="*/ 12298321 w 12298321"/>
                <a:gd name="connsiteY3-268" fmla="*/ 1747221 h 3052589"/>
                <a:gd name="connsiteX4-269" fmla="*/ 12298321 w 12298321"/>
                <a:gd name="connsiteY4-270" fmla="*/ 2550059 h 3052589"/>
                <a:gd name="connsiteX5-271" fmla="*/ 12244673 w 12298321"/>
                <a:gd name="connsiteY5-272" fmla="*/ 2932843 h 3052589"/>
                <a:gd name="connsiteX6-273" fmla="*/ 6328349 w 12298321"/>
                <a:gd name="connsiteY6-274" fmla="*/ 2660672 h 3052589"/>
                <a:gd name="connsiteX7-275" fmla="*/ 576836 w 12298321"/>
                <a:gd name="connsiteY7-276" fmla="*/ 1963884 h 3052589"/>
                <a:gd name="connsiteX8-277" fmla="*/ 118150 w 12298321"/>
                <a:gd name="connsiteY8-278" fmla="*/ 1186252 h 3052589"/>
                <a:gd name="connsiteX9-279" fmla="*/ 106321 w 12298321"/>
                <a:gd name="connsiteY9-280" fmla="*/ 1185199 h 3052589"/>
                <a:gd name="connsiteX10-281" fmla="*/ 106321 w 12298321"/>
                <a:gd name="connsiteY10-282" fmla="*/ 52838 h 3052589"/>
                <a:gd name="connsiteX11-283" fmla="*/ 120247 w 12298321"/>
                <a:gd name="connsiteY11-284" fmla="*/ 49091 h 3052589"/>
                <a:gd name="connsiteX12-285" fmla="*/ 391194 w 12298321"/>
                <a:gd name="connsiteY12-286" fmla="*/ 442 h 3052589"/>
                <a:gd name="connsiteX0-287" fmla="*/ 391194 w 12298321"/>
                <a:gd name="connsiteY0-288" fmla="*/ 442 h 2948803"/>
                <a:gd name="connsiteX1-289" fmla="*/ 5657199 w 12298321"/>
                <a:gd name="connsiteY1-290" fmla="*/ 1842978 h 2948803"/>
                <a:gd name="connsiteX2-291" fmla="*/ 12187882 w 12298321"/>
                <a:gd name="connsiteY2-292" fmla="*/ 1801114 h 2948803"/>
                <a:gd name="connsiteX3-293" fmla="*/ 12298321 w 12298321"/>
                <a:gd name="connsiteY3-294" fmla="*/ 1747221 h 2948803"/>
                <a:gd name="connsiteX4-295" fmla="*/ 12298321 w 12298321"/>
                <a:gd name="connsiteY4-296" fmla="*/ 2550059 h 2948803"/>
                <a:gd name="connsiteX5-297" fmla="*/ 12244673 w 12298321"/>
                <a:gd name="connsiteY5-298" fmla="*/ 2932843 h 2948803"/>
                <a:gd name="connsiteX6-299" fmla="*/ 6328349 w 12298321"/>
                <a:gd name="connsiteY6-300" fmla="*/ 2660672 h 2948803"/>
                <a:gd name="connsiteX7-301" fmla="*/ 576836 w 12298321"/>
                <a:gd name="connsiteY7-302" fmla="*/ 1963884 h 2948803"/>
                <a:gd name="connsiteX8-303" fmla="*/ 118150 w 12298321"/>
                <a:gd name="connsiteY8-304" fmla="*/ 1186252 h 2948803"/>
                <a:gd name="connsiteX9-305" fmla="*/ 106321 w 12298321"/>
                <a:gd name="connsiteY9-306" fmla="*/ 1185199 h 2948803"/>
                <a:gd name="connsiteX10-307" fmla="*/ 106321 w 12298321"/>
                <a:gd name="connsiteY10-308" fmla="*/ 52838 h 2948803"/>
                <a:gd name="connsiteX11-309" fmla="*/ 120247 w 12298321"/>
                <a:gd name="connsiteY11-310" fmla="*/ 49091 h 2948803"/>
                <a:gd name="connsiteX12-311" fmla="*/ 391194 w 12298321"/>
                <a:gd name="connsiteY12-312" fmla="*/ 442 h 29488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2298321" h="2948803">
                  <a:moveTo>
                    <a:pt x="391194" y="442"/>
                  </a:moveTo>
                  <a:cubicBezTo>
                    <a:pt x="2776687" y="-30437"/>
                    <a:pt x="3645324" y="1565196"/>
                    <a:pt x="5657199" y="1842978"/>
                  </a:cubicBezTo>
                  <a:cubicBezTo>
                    <a:pt x="7543330" y="2103399"/>
                    <a:pt x="10699538" y="2408738"/>
                    <a:pt x="12187882" y="1801114"/>
                  </a:cubicBezTo>
                  <a:lnTo>
                    <a:pt x="12298321" y="1747221"/>
                  </a:lnTo>
                  <a:lnTo>
                    <a:pt x="12298321" y="2550059"/>
                  </a:lnTo>
                  <a:lnTo>
                    <a:pt x="12244673" y="2932843"/>
                  </a:lnTo>
                  <a:cubicBezTo>
                    <a:pt x="10437671" y="3042375"/>
                    <a:pt x="7938881" y="1802257"/>
                    <a:pt x="6328349" y="2660672"/>
                  </a:cubicBezTo>
                  <a:cubicBezTo>
                    <a:pt x="4717817" y="3519087"/>
                    <a:pt x="1611869" y="2209621"/>
                    <a:pt x="576836" y="1963884"/>
                  </a:cubicBezTo>
                  <a:cubicBezTo>
                    <a:pt x="-458197" y="1718147"/>
                    <a:pt x="240812" y="1203357"/>
                    <a:pt x="118150" y="1186252"/>
                  </a:cubicBezTo>
                  <a:lnTo>
                    <a:pt x="106321" y="1185199"/>
                  </a:lnTo>
                  <a:lnTo>
                    <a:pt x="106321" y="52838"/>
                  </a:lnTo>
                  <a:lnTo>
                    <a:pt x="120247" y="49091"/>
                  </a:lnTo>
                  <a:cubicBezTo>
                    <a:pt x="217013" y="23452"/>
                    <a:pt x="311678" y="1472"/>
                    <a:pt x="391194" y="442"/>
                  </a:cubicBezTo>
                  <a:close/>
                </a:path>
              </a:pathLst>
            </a:custGeom>
            <a:solidFill>
              <a:srgbClr val="20B6B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任意多边形 7"/>
            <p:cNvSpPr/>
            <p:nvPr>
              <p:custDataLst>
                <p:tags r:id="rId8"/>
              </p:custDataLst>
            </p:nvPr>
          </p:nvSpPr>
          <p:spPr>
            <a:xfrm>
              <a:off x="0" y="5099645"/>
              <a:ext cx="12191999" cy="1758355"/>
            </a:xfrm>
            <a:custGeom>
              <a:avLst/>
              <a:gdLst>
                <a:gd name="connsiteX0" fmla="*/ 568728 w 12632431"/>
                <a:gd name="connsiteY0" fmla="*/ 1170 h 1758355"/>
                <a:gd name="connsiteX1" fmla="*/ 6207369 w 12632431"/>
                <a:gd name="connsiteY1" fmla="*/ 1172742 h 1758355"/>
                <a:gd name="connsiteX2" fmla="*/ 12625753 w 12632431"/>
                <a:gd name="connsiteY2" fmla="*/ 1366174 h 1758355"/>
                <a:gd name="connsiteX3" fmla="*/ 12632431 w 12632431"/>
                <a:gd name="connsiteY3" fmla="*/ 1651634 h 1758355"/>
                <a:gd name="connsiteX4" fmla="*/ 12577416 w 12632431"/>
                <a:gd name="connsiteY4" fmla="*/ 1671706 h 1758355"/>
                <a:gd name="connsiteX5" fmla="*/ 6036725 w 12632431"/>
                <a:gd name="connsiteY5" fmla="*/ 1500989 h 1758355"/>
                <a:gd name="connsiteX6" fmla="*/ 43527 w 12632431"/>
                <a:gd name="connsiteY6" fmla="*/ 954701 h 1758355"/>
                <a:gd name="connsiteX7" fmla="*/ 0 w 12632431"/>
                <a:gd name="connsiteY7" fmla="*/ 966331 h 1758355"/>
                <a:gd name="connsiteX8" fmla="*/ 0 w 12632431"/>
                <a:gd name="connsiteY8" fmla="*/ 100081 h 1758355"/>
                <a:gd name="connsiteX9" fmla="*/ 568728 w 12632431"/>
                <a:gd name="connsiteY9" fmla="*/ 1170 h 175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32431" h="1758355">
                  <a:moveTo>
                    <a:pt x="568728" y="1170"/>
                  </a:moveTo>
                  <a:cubicBezTo>
                    <a:pt x="2329430" y="-58567"/>
                    <a:pt x="3471681" y="2192650"/>
                    <a:pt x="6207369" y="1172742"/>
                  </a:cubicBezTo>
                  <a:cubicBezTo>
                    <a:pt x="9226060" y="47327"/>
                    <a:pt x="11289322" y="2148691"/>
                    <a:pt x="12625753" y="1366174"/>
                  </a:cubicBezTo>
                  <a:lnTo>
                    <a:pt x="12632431" y="1651634"/>
                  </a:lnTo>
                  <a:lnTo>
                    <a:pt x="12577416" y="1671706"/>
                  </a:lnTo>
                  <a:cubicBezTo>
                    <a:pt x="11110248" y="2124180"/>
                    <a:pt x="8366526" y="613516"/>
                    <a:pt x="6036725" y="1500989"/>
                  </a:cubicBezTo>
                  <a:cubicBezTo>
                    <a:pt x="3629264" y="2418045"/>
                    <a:pt x="2110499" y="477375"/>
                    <a:pt x="43527" y="954701"/>
                  </a:cubicBezTo>
                  <a:lnTo>
                    <a:pt x="0" y="966331"/>
                  </a:lnTo>
                  <a:lnTo>
                    <a:pt x="0" y="100081"/>
                  </a:lnTo>
                  <a:cubicBezTo>
                    <a:pt x="197827" y="38260"/>
                    <a:pt x="386587" y="7350"/>
                    <a:pt x="568728" y="1170"/>
                  </a:cubicBezTo>
                  <a:close/>
                </a:path>
              </a:pathLst>
            </a:custGeom>
            <a:solidFill>
              <a:srgbClr val="20B6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0" y="1965026"/>
              <a:ext cx="12192000" cy="5030537"/>
              <a:chOff x="0" y="1965026"/>
              <a:chExt cx="12192000" cy="5030537"/>
            </a:xfrm>
          </p:grpSpPr>
          <p:sp>
            <p:nvSpPr>
              <p:cNvPr id="16" name="任意多边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1" y="4635665"/>
                <a:ext cx="12191999" cy="2134511"/>
              </a:xfrm>
              <a:custGeom>
                <a:avLst/>
                <a:gdLst>
                  <a:gd name="connsiteX0" fmla="*/ 501750 w 12642271"/>
                  <a:gd name="connsiteY0" fmla="*/ 238 h 2083587"/>
                  <a:gd name="connsiteX1" fmla="*/ 6207369 w 12642271"/>
                  <a:gd name="connsiteY1" fmla="*/ 1121804 h 2083587"/>
                  <a:gd name="connsiteX2" fmla="*/ 12625753 w 12642271"/>
                  <a:gd name="connsiteY2" fmla="*/ 1315236 h 2083587"/>
                  <a:gd name="connsiteX3" fmla="*/ 12642271 w 12642271"/>
                  <a:gd name="connsiteY3" fmla="*/ 2021347 h 2083587"/>
                  <a:gd name="connsiteX4" fmla="*/ 12513491 w 12642271"/>
                  <a:gd name="connsiteY4" fmla="*/ 2053408 h 2083587"/>
                  <a:gd name="connsiteX5" fmla="*/ 6350981 w 12642271"/>
                  <a:gd name="connsiteY5" fmla="*/ 1710898 h 2083587"/>
                  <a:gd name="connsiteX6" fmla="*/ 581885 w 12642271"/>
                  <a:gd name="connsiteY6" fmla="*/ 539326 h 2083587"/>
                  <a:gd name="connsiteX7" fmla="*/ 150102 w 12642271"/>
                  <a:gd name="connsiteY7" fmla="*/ 597571 h 2083587"/>
                  <a:gd name="connsiteX8" fmla="*/ 0 w 12642271"/>
                  <a:gd name="connsiteY8" fmla="*/ 638237 h 2083587"/>
                  <a:gd name="connsiteX9" fmla="*/ 0 w 12642271"/>
                  <a:gd name="connsiteY9" fmla="*/ 49143 h 2083587"/>
                  <a:gd name="connsiteX10" fmla="*/ 501750 w 12642271"/>
                  <a:gd name="connsiteY10" fmla="*/ 238 h 2083587"/>
                  <a:gd name="connsiteX0-1" fmla="*/ 501750 w 12642271"/>
                  <a:gd name="connsiteY0-2" fmla="*/ 238 h 2134511"/>
                  <a:gd name="connsiteX1-3" fmla="*/ 6207369 w 12642271"/>
                  <a:gd name="connsiteY1-4" fmla="*/ 1121804 h 2134511"/>
                  <a:gd name="connsiteX2-5" fmla="*/ 12625753 w 12642271"/>
                  <a:gd name="connsiteY2-6" fmla="*/ 1315236 h 2134511"/>
                  <a:gd name="connsiteX3-7" fmla="*/ 12642271 w 12642271"/>
                  <a:gd name="connsiteY3-8" fmla="*/ 2021347 h 2134511"/>
                  <a:gd name="connsiteX4-9" fmla="*/ 12513491 w 12642271"/>
                  <a:gd name="connsiteY4-10" fmla="*/ 2053408 h 2134511"/>
                  <a:gd name="connsiteX5-11" fmla="*/ 6350981 w 12642271"/>
                  <a:gd name="connsiteY5-12" fmla="*/ 1710898 h 2134511"/>
                  <a:gd name="connsiteX6-13" fmla="*/ 581885 w 12642271"/>
                  <a:gd name="connsiteY6-14" fmla="*/ 539326 h 2134511"/>
                  <a:gd name="connsiteX7-15" fmla="*/ 150102 w 12642271"/>
                  <a:gd name="connsiteY7-16" fmla="*/ 597571 h 2134511"/>
                  <a:gd name="connsiteX8-17" fmla="*/ 0 w 12642271"/>
                  <a:gd name="connsiteY8-18" fmla="*/ 638237 h 2134511"/>
                  <a:gd name="connsiteX9-19" fmla="*/ 0 w 12642271"/>
                  <a:gd name="connsiteY9-20" fmla="*/ 49143 h 2134511"/>
                  <a:gd name="connsiteX10-21" fmla="*/ 501750 w 12642271"/>
                  <a:gd name="connsiteY10-22" fmla="*/ 238 h 21345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12642271" h="2134511">
                    <a:moveTo>
                      <a:pt x="501750" y="238"/>
                    </a:moveTo>
                    <a:cubicBezTo>
                      <a:pt x="2887243" y="-30641"/>
                      <a:pt x="3509230" y="2968188"/>
                      <a:pt x="6207369" y="1121804"/>
                    </a:cubicBezTo>
                    <a:cubicBezTo>
                      <a:pt x="9085384" y="-847672"/>
                      <a:pt x="11289322" y="2097753"/>
                      <a:pt x="12625753" y="1315236"/>
                    </a:cubicBezTo>
                    <a:lnTo>
                      <a:pt x="12642271" y="2021347"/>
                    </a:lnTo>
                    <a:lnTo>
                      <a:pt x="12513491" y="2053408"/>
                    </a:lnTo>
                    <a:cubicBezTo>
                      <a:pt x="10407551" y="2532217"/>
                      <a:pt x="9149962" y="690991"/>
                      <a:pt x="6350981" y="1710898"/>
                    </a:cubicBezTo>
                    <a:cubicBezTo>
                      <a:pt x="3552001" y="2730806"/>
                      <a:pt x="2383323" y="479589"/>
                      <a:pt x="581885" y="539326"/>
                    </a:cubicBezTo>
                    <a:cubicBezTo>
                      <a:pt x="442119" y="543961"/>
                      <a:pt x="298543" y="562507"/>
                      <a:pt x="150102" y="597571"/>
                    </a:cubicBezTo>
                    <a:lnTo>
                      <a:pt x="0" y="638237"/>
                    </a:lnTo>
                    <a:lnTo>
                      <a:pt x="0" y="49143"/>
                    </a:lnTo>
                    <a:cubicBezTo>
                      <a:pt x="175846" y="17821"/>
                      <a:pt x="342717" y="2297"/>
                      <a:pt x="501750" y="238"/>
                    </a:cubicBezTo>
                    <a:close/>
                  </a:path>
                </a:pathLst>
              </a:custGeom>
              <a:solidFill>
                <a:srgbClr val="20B6BE">
                  <a:alpha val="4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965026"/>
                <a:ext cx="8672946" cy="5030537"/>
              </a:xfrm>
              <a:prstGeom prst="rect">
                <a:avLst/>
              </a:prstGeom>
            </p:spPr>
          </p:pic>
        </p:grpSp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729875" y="2554394"/>
            <a:ext cx="5433425" cy="1106804"/>
          </a:xfrm>
        </p:spPr>
        <p:txBody>
          <a:bodyPr lIns="90000" tIns="46800" rIns="90000" bIns="0" anchor="b" anchorCtr="0">
            <a:normAutofit/>
          </a:bodyPr>
          <a:lstStyle>
            <a:lvl1pPr>
              <a:defRPr sz="48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5729875" y="3743412"/>
            <a:ext cx="5433425" cy="990558"/>
          </a:xfrm>
        </p:spPr>
        <p:txBody>
          <a:bodyPr lIns="90000" tIns="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79644" y="11367"/>
            <a:ext cx="12076977" cy="6765386"/>
            <a:chOff x="79644" y="11367"/>
            <a:chExt cx="12076977" cy="6765386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0887615" y="6040696"/>
              <a:ext cx="1269006" cy="73605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 rotWithShape="1">
            <a:blip r:embed="rId12"/>
            <a:srcRect/>
            <a:stretch>
              <a:fillRect/>
            </a:stretch>
          </p:blipFill>
          <p:spPr>
            <a:xfrm>
              <a:off x="79644" y="11367"/>
              <a:ext cx="874202" cy="71434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79644" y="11367"/>
            <a:ext cx="12076977" cy="6765386"/>
            <a:chOff x="79644" y="11367"/>
            <a:chExt cx="12076977" cy="6765386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0887615" y="6040696"/>
              <a:ext cx="1269006" cy="73605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 rotWithShape="1">
            <a:blip r:embed="rId14"/>
            <a:srcRect/>
            <a:stretch>
              <a:fillRect/>
            </a:stretch>
          </p:blipFill>
          <p:spPr>
            <a:xfrm>
              <a:off x="79644" y="11367"/>
              <a:ext cx="874202" cy="71434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79644" y="11367"/>
            <a:ext cx="12076977" cy="6765386"/>
            <a:chOff x="79644" y="11367"/>
            <a:chExt cx="12076977" cy="6765386"/>
          </a:xfrm>
        </p:grpSpPr>
        <p:pic>
          <p:nvPicPr>
            <p:cNvPr id="7" name="图片 6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0887615" y="6040696"/>
              <a:ext cx="1269006" cy="73605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 rotWithShape="1">
            <a:blip r:embed="rId10"/>
            <a:srcRect/>
            <a:stretch>
              <a:fillRect/>
            </a:stretch>
          </p:blipFill>
          <p:spPr>
            <a:xfrm>
              <a:off x="79644" y="11367"/>
              <a:ext cx="874202" cy="71434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79644" y="11367"/>
            <a:ext cx="12076977" cy="6765386"/>
            <a:chOff x="79644" y="11367"/>
            <a:chExt cx="12076977" cy="6765386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0887615" y="6040696"/>
              <a:ext cx="1269006" cy="73605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 rotWithShape="1">
            <a:blip r:embed="rId12"/>
            <a:srcRect/>
            <a:stretch>
              <a:fillRect/>
            </a:stretch>
          </p:blipFill>
          <p:spPr>
            <a:xfrm>
              <a:off x="79644" y="11367"/>
              <a:ext cx="874202" cy="71434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79644" y="11367"/>
            <a:ext cx="12076977" cy="6765386"/>
            <a:chOff x="79644" y="11367"/>
            <a:chExt cx="12076977" cy="6765386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10887615" y="6040696"/>
              <a:ext cx="1269006" cy="73605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 rotWithShape="1">
            <a:blip r:embed="rId11"/>
            <a:srcRect/>
            <a:stretch>
              <a:fillRect/>
            </a:stretch>
          </p:blipFill>
          <p:spPr>
            <a:xfrm>
              <a:off x="79644" y="11367"/>
              <a:ext cx="874202" cy="714347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/>
          <p:cNvSpPr/>
          <p:nvPr/>
        </p:nvSpPr>
        <p:spPr>
          <a:xfrm>
            <a:off x="2108377" y="364888"/>
            <a:ext cx="9516580" cy="565663"/>
          </a:xfrm>
          <a:prstGeom prst="rect">
            <a:avLst/>
          </a:prstGeom>
          <a:solidFill>
            <a:srgbClr val="5B9BD5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机电技术应用专业课程体系设计         </a:t>
            </a:r>
          </a:p>
        </p:txBody>
      </p:sp>
      <p:sp>
        <p:nvSpPr>
          <p:cNvPr id="15" name="矩形 14"/>
          <p:cNvSpPr/>
          <p:nvPr/>
        </p:nvSpPr>
        <p:spPr>
          <a:xfrm>
            <a:off x="2750898" y="1037138"/>
            <a:ext cx="8866187" cy="1207277"/>
          </a:xfrm>
          <a:prstGeom prst="rect">
            <a:avLst/>
          </a:prstGeom>
          <a:solidFill>
            <a:srgbClr val="E3CC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50746" y="2361543"/>
            <a:ext cx="8866339" cy="2134258"/>
          </a:xfrm>
          <a:prstGeom prst="rect">
            <a:avLst/>
          </a:prstGeom>
          <a:solidFill>
            <a:srgbClr val="E3CC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44217" y="4674672"/>
            <a:ext cx="8866339" cy="1413449"/>
          </a:xfrm>
          <a:prstGeom prst="rect">
            <a:avLst/>
          </a:prstGeom>
          <a:solidFill>
            <a:srgbClr val="E3CC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06258" y="4783543"/>
            <a:ext cx="5592677" cy="1195705"/>
          </a:xfrm>
          <a:prstGeom prst="rect">
            <a:avLst/>
          </a:prstGeom>
          <a:solidFill>
            <a:srgbClr val="5B9BD5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9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艺术             </a:t>
            </a:r>
            <a:r>
              <a:rPr lang="zh-CN" altLang="zh-CN" sz="1800" b="1" kern="1200" dirty="0">
                <a:solidFill>
                  <a:srgbClr val="FFFF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历史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习近平新时代读本 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ts val="19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语文             信息技术                中国特色社会主义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9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英语             体育与健康             职业道德与法治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ts val="19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数学             哲学与人生             心理健康与职业生涯</a:t>
            </a:r>
          </a:p>
        </p:txBody>
      </p:sp>
      <p:sp>
        <p:nvSpPr>
          <p:cNvPr id="28" name="矩形: 圆角 27"/>
          <p:cNvSpPr/>
          <p:nvPr/>
        </p:nvSpPr>
        <p:spPr>
          <a:xfrm>
            <a:off x="3270631" y="4783543"/>
            <a:ext cx="271780" cy="1195705"/>
          </a:xfrm>
          <a:prstGeom prst="roundRect">
            <a:avLst/>
          </a:prstGeom>
          <a:solidFill>
            <a:srgbClr val="0FAA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综合素质</a:t>
            </a:r>
          </a:p>
        </p:txBody>
      </p:sp>
      <p:sp>
        <p:nvSpPr>
          <p:cNvPr id="34" name="矩形 33"/>
          <p:cNvSpPr/>
          <p:nvPr/>
        </p:nvSpPr>
        <p:spPr>
          <a:xfrm>
            <a:off x="5230849" y="2766305"/>
            <a:ext cx="1871924" cy="285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27000"/>
              </a:lnSpc>
            </a:pPr>
            <a:endParaRPr lang="en-US" altLang="zh-CN" sz="1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453923" y="2924351"/>
            <a:ext cx="1796854" cy="269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27000"/>
              </a:lnSpc>
            </a:pPr>
            <a:endParaRPr lang="en-US" altLang="zh-CN" sz="1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048139" y="1307097"/>
            <a:ext cx="6581380" cy="68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64BE8A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27000"/>
              </a:lnSpc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气动与液压传动       机床电气线路安装与维修        数控加工技术 </a:t>
            </a:r>
            <a:endParaRPr lang="en-US" altLang="zh-CN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7000"/>
              </a:lnSpc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三维模型设计           数据库管理                            机器人应用基础</a:t>
            </a:r>
          </a:p>
        </p:txBody>
      </p:sp>
      <p:sp>
        <p:nvSpPr>
          <p:cNvPr id="75" name="矩形: 圆角 74"/>
          <p:cNvSpPr/>
          <p:nvPr/>
        </p:nvSpPr>
        <p:spPr>
          <a:xfrm>
            <a:off x="2108377" y="1038795"/>
            <a:ext cx="952197" cy="1205620"/>
          </a:xfrm>
          <a:prstGeom prst="roundRect">
            <a:avLst/>
          </a:prstGeom>
          <a:solidFill>
            <a:srgbClr val="5B9B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rtlCol="0" anchor="ctr">
            <a:normAutofit fontScale="975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专业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拓展课（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选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</a:p>
        </p:txBody>
      </p:sp>
      <p:sp>
        <p:nvSpPr>
          <p:cNvPr id="77" name="矩形: 圆角 76"/>
          <p:cNvSpPr/>
          <p:nvPr/>
        </p:nvSpPr>
        <p:spPr>
          <a:xfrm>
            <a:off x="2112016" y="2361544"/>
            <a:ext cx="952197" cy="2134258"/>
          </a:xfrm>
          <a:prstGeom prst="roundRect">
            <a:avLst/>
          </a:prstGeom>
          <a:solidFill>
            <a:srgbClr val="5B9B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专业（技能）课</a:t>
            </a:r>
          </a:p>
        </p:txBody>
      </p:sp>
      <p:sp>
        <p:nvSpPr>
          <p:cNvPr id="79" name="矩形: 圆角 78"/>
          <p:cNvSpPr/>
          <p:nvPr/>
        </p:nvSpPr>
        <p:spPr>
          <a:xfrm>
            <a:off x="2108377" y="4675601"/>
            <a:ext cx="919402" cy="1401466"/>
          </a:xfrm>
          <a:prstGeom prst="roundRect">
            <a:avLst/>
          </a:prstGeom>
          <a:solidFill>
            <a:srgbClr val="5B9B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公共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基础课</a:t>
            </a:r>
          </a:p>
        </p:txBody>
      </p:sp>
      <p:sp>
        <p:nvSpPr>
          <p:cNvPr id="81" name="箭头: 左弧形 80"/>
          <p:cNvSpPr/>
          <p:nvPr/>
        </p:nvSpPr>
        <p:spPr>
          <a:xfrm flipV="1">
            <a:off x="1857471" y="1977929"/>
            <a:ext cx="319871" cy="565663"/>
          </a:xfrm>
          <a:prstGeom prst="curvedRightArrow">
            <a:avLst>
              <a:gd name="adj1" fmla="val 25000"/>
              <a:gd name="adj2" fmla="val 50000"/>
              <a:gd name="adj3" fmla="val 27948"/>
            </a:avLst>
          </a:prstGeom>
          <a:solidFill>
            <a:srgbClr val="A6D3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9" name="箭头: 左弧形 108"/>
          <p:cNvSpPr/>
          <p:nvPr/>
        </p:nvSpPr>
        <p:spPr>
          <a:xfrm flipV="1">
            <a:off x="1875356" y="4217880"/>
            <a:ext cx="319871" cy="565663"/>
          </a:xfrm>
          <a:prstGeom prst="curvedRightArrow">
            <a:avLst>
              <a:gd name="adj1" fmla="val 25000"/>
              <a:gd name="adj2" fmla="val 50000"/>
              <a:gd name="adj3" fmla="val 27948"/>
            </a:avLst>
          </a:prstGeom>
          <a:solidFill>
            <a:srgbClr val="88C6E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098935" y="4778537"/>
            <a:ext cx="2024489" cy="1197941"/>
            <a:chOff x="14168663" y="1940233"/>
            <a:chExt cx="2924262" cy="1730359"/>
          </a:xfrm>
        </p:grpSpPr>
        <p:sp>
          <p:nvSpPr>
            <p:cNvPr id="42" name="矩形 41"/>
            <p:cNvSpPr/>
            <p:nvPr/>
          </p:nvSpPr>
          <p:spPr>
            <a:xfrm>
              <a:off x="14561030" y="1940233"/>
              <a:ext cx="2531895" cy="1726969"/>
            </a:xfrm>
            <a:prstGeom prst="rect">
              <a:avLst/>
            </a:prstGeom>
            <a:solidFill>
              <a:srgbClr val="5B9BD5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军训及入学教育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生产实习</a:t>
              </a:r>
            </a:p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顶岗实习</a:t>
              </a:r>
            </a:p>
          </p:txBody>
        </p:sp>
        <p:sp>
          <p:nvSpPr>
            <p:cNvPr id="43" name="矩形: 圆角 42"/>
            <p:cNvSpPr/>
            <p:nvPr/>
          </p:nvSpPr>
          <p:spPr>
            <a:xfrm>
              <a:off x="14168663" y="1943623"/>
              <a:ext cx="392367" cy="1726969"/>
            </a:xfrm>
            <a:prstGeom prst="roundRect">
              <a:avLst/>
            </a:prstGeom>
            <a:solidFill>
              <a:srgbClr val="0FAAD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实践课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3551508" y="2690310"/>
            <a:ext cx="7578282" cy="1476724"/>
          </a:xfrm>
          <a:prstGeom prst="rect">
            <a:avLst/>
          </a:prstGeom>
          <a:solidFill>
            <a:srgbClr val="5B9BD5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9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电工基础  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机械基础  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机械制图   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钳工技能与实训       </a:t>
            </a:r>
          </a:p>
          <a:p>
            <a:pPr>
              <a:lnSpc>
                <a:spcPts val="19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工厂电气控制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变频器控制技术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传感器识别          可编程控制应用技术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ts val="19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电工技能与实训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电工电子技术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计算机辅助设计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自动化生产线安装与调试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66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3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6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66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2660"/>
  <p:tag name="KSO_WM_TEMPLATE_THUMBS_INDEX" val="1、4、7、8、9、10、11、12、13、14、15"/>
  <p:tag name="KSO_WM_TEMPLATE_MASTER_THUMB_INDEX" val="1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heme/theme1.xml><?xml version="1.0" encoding="utf-8"?>
<a:theme xmlns:a="http://schemas.openxmlformats.org/drawingml/2006/main" name="1_Office 主题​​">
  <a:themeElements>
    <a:clrScheme name="自定义 67">
      <a:dk1>
        <a:sysClr val="windowText" lastClr="000000"/>
      </a:dk1>
      <a:lt1>
        <a:sysClr val="window" lastClr="FFFFFF"/>
      </a:lt1>
      <a:dk2>
        <a:srgbClr val="E5F2F3"/>
      </a:dk2>
      <a:lt2>
        <a:srgbClr val="FFFFFF"/>
      </a:lt2>
      <a:accent1>
        <a:srgbClr val="20B6BE"/>
      </a:accent1>
      <a:accent2>
        <a:srgbClr val="4CBBA6"/>
      </a:accent2>
      <a:accent3>
        <a:srgbClr val="77C18E"/>
      </a:accent3>
      <a:accent4>
        <a:srgbClr val="A3C675"/>
      </a:accent4>
      <a:accent5>
        <a:srgbClr val="CECC5D"/>
      </a:accent5>
      <a:accent6>
        <a:srgbClr val="FAD145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127</Words>
  <Application>Microsoft Office PowerPoint</Application>
  <PresentationFormat>宽屏</PresentationFormat>
  <Paragraphs>22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汉仪乐喵体W</vt:lpstr>
      <vt:lpstr>微软雅黑</vt:lpstr>
      <vt:lpstr>幼圆</vt:lpstr>
      <vt:lpstr>Arial</vt:lpstr>
      <vt:lpstr>1_Office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陈洁梅</dc:creator>
  <cp:lastModifiedBy>Admin</cp:lastModifiedBy>
  <cp:revision>37</cp:revision>
  <dcterms:created xsi:type="dcterms:W3CDTF">2020-07-31T03:40:00Z</dcterms:created>
  <dcterms:modified xsi:type="dcterms:W3CDTF">2025-03-03T15:47:33Z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84DF1FE4CB1449FA873767DB4B619695_12</vt:lpwstr>
  </property>
</Properties>
</file>